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71" r:id="rId5"/>
    <p:sldId id="260" r:id="rId6"/>
    <p:sldId id="284" r:id="rId7"/>
    <p:sldId id="261" r:id="rId8"/>
    <p:sldId id="289" r:id="rId9"/>
    <p:sldId id="262" r:id="rId10"/>
    <p:sldId id="264" r:id="rId11"/>
    <p:sldId id="268" r:id="rId12"/>
    <p:sldId id="272" r:id="rId13"/>
    <p:sldId id="273" r:id="rId14"/>
    <p:sldId id="277" r:id="rId15"/>
    <p:sldId id="267" r:id="rId16"/>
    <p:sldId id="276" r:id="rId17"/>
    <p:sldId id="275" r:id="rId18"/>
    <p:sldId id="269" r:id="rId19"/>
    <p:sldId id="281" r:id="rId20"/>
    <p:sldId id="265" r:id="rId21"/>
    <p:sldId id="266" r:id="rId22"/>
    <p:sldId id="280" r:id="rId23"/>
    <p:sldId id="270" r:id="rId24"/>
    <p:sldId id="278" r:id="rId25"/>
    <p:sldId id="274" r:id="rId26"/>
    <p:sldId id="279" r:id="rId27"/>
    <p:sldId id="285" r:id="rId28"/>
    <p:sldId id="286" r:id="rId29"/>
    <p:sldId id="287" r:id="rId30"/>
    <p:sldId id="288" r:id="rId31"/>
    <p:sldId id="282" r:id="rId32"/>
    <p:sldId id="283" r:id="rId33"/>
    <p:sldId id="290" r:id="rId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0000"/>
    <a:srgbClr val="009900"/>
    <a:srgbClr val="333333"/>
    <a:srgbClr val="808080"/>
    <a:srgbClr val="5F5F5F"/>
    <a:srgbClr val="536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5" autoAdjust="0"/>
    <p:restoredTop sz="90929" autoAdjust="0"/>
  </p:normalViewPr>
  <p:slideViewPr>
    <p:cSldViewPr>
      <p:cViewPr varScale="1">
        <p:scale>
          <a:sx n="113" d="100"/>
          <a:sy n="113" d="100"/>
        </p:scale>
        <p:origin x="-1176" y="-96"/>
      </p:cViewPr>
      <p:guideLst>
        <p:guide orient="horz" pos="2160"/>
        <p:guide pos="2880"/>
      </p:guideLst>
    </p:cSldViewPr>
  </p:slideViewPr>
  <p:outlineViewPr>
    <p:cViewPr>
      <p:scale>
        <a:sx n="33" d="100"/>
        <a:sy n="33" d="100"/>
      </p:scale>
      <p:origin x="0" y="240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00200" y="1524000"/>
            <a:ext cx="6096000" cy="1879600"/>
          </a:xfrm>
        </p:spPr>
        <p:txBody>
          <a:bodyPr anchor="b"/>
          <a:lstStyle>
            <a:lvl1pPr>
              <a:lnSpc>
                <a:spcPct val="95000"/>
              </a:lnSpc>
              <a:defRPr sz="5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682750" y="4076700"/>
            <a:ext cx="5861050" cy="12573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solidFill>
                  <a:schemeClr val="tx1"/>
                </a:solidFill>
              </a:defRPr>
            </a:lvl1pPr>
          </a:lstStyle>
          <a:p>
            <a:endParaRPr lang="en-US"/>
          </a:p>
        </p:txBody>
      </p:sp>
      <p:sp>
        <p:nvSpPr>
          <p:cNvPr id="3077" name="Rectangle 5"/>
          <p:cNvSpPr>
            <a:spLocks noGrp="1" noChangeArrowheads="1"/>
          </p:cNvSpPr>
          <p:nvPr>
            <p:ph type="ftr" sz="quarter" idx="3"/>
          </p:nvPr>
        </p:nvSpPr>
        <p:spPr/>
        <p:txBody>
          <a:bodyPr/>
          <a:lstStyle>
            <a:lvl1pPr>
              <a:defRPr>
                <a:solidFill>
                  <a:schemeClr val="tx1"/>
                </a:solidFill>
              </a:defRPr>
            </a:lvl1pPr>
          </a:lstStyle>
          <a:p>
            <a:endParaRPr lang="en-US"/>
          </a:p>
        </p:txBody>
      </p:sp>
      <p:sp>
        <p:nvSpPr>
          <p:cNvPr id="3078" name="Rectangle 6"/>
          <p:cNvSpPr>
            <a:spLocks noGrp="1" noChangeArrowheads="1"/>
          </p:cNvSpPr>
          <p:nvPr>
            <p:ph type="sldNum" sz="quarter" idx="4"/>
          </p:nvPr>
        </p:nvSpPr>
        <p:spPr/>
        <p:txBody>
          <a:bodyPr/>
          <a:lstStyle>
            <a:lvl1pPr>
              <a:defRPr>
                <a:solidFill>
                  <a:schemeClr val="tx1"/>
                </a:solidFill>
              </a:defRPr>
            </a:lvl1pPr>
          </a:lstStyle>
          <a:p>
            <a:fld id="{72C5B9B9-164D-476A-A0C1-BB38CA4A6B4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3805CA-D7F2-4E38-8FD0-6EA988D0B22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E86BBC-029F-44B2-9086-7BCD3A620E3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7CF3EA-1C5B-4E40-A4D0-8B137385C4E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19D7D6-D11F-4895-ACF2-A7DC42D923B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23CE984-4FF9-4453-8D15-C3D10282F03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CC6CBA8-EB48-430A-9165-CFB78617D37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623B693-9FCF-4790-A3AC-4271EFB8C6E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3562C47-5B98-47F2-ACE7-ED650FE79E1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3B7BD22-76C2-4213-8BFE-0218442F8EA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D97D6D1-091C-4CB8-AE81-C438A9AE05B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33400"/>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514600"/>
            <a:ext cx="77724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536099"/>
                </a:solidFill>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536099"/>
                </a:solidFill>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536099"/>
                </a:solidFill>
              </a:defRPr>
            </a:lvl1pPr>
          </a:lstStyle>
          <a:p>
            <a:fld id="{3204FCFB-7646-4D13-B995-F5C5126EDB6A}" type="slidenum">
              <a:rPr lang="en-US"/>
              <a:pPr/>
              <a:t>‹#›</a:t>
            </a:fld>
            <a:endParaRPr lang="en-US"/>
          </a:p>
        </p:txBody>
      </p:sp>
      <p:sp>
        <p:nvSpPr>
          <p:cNvPr id="1044" name="FormatShape" descr="\\Catalpa\standdsk\Mirrors\Ofc97Adm\Clipart\Photos\SPORTS\SKIING.JP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a:endParaRPr lang="en-US">
              <a:solidFill>
                <a:srgbClr val="536099"/>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rgbClr val="536099"/>
          </a:solidFill>
          <a:latin typeface="+mj-lt"/>
          <a:ea typeface="+mj-ea"/>
          <a:cs typeface="+mj-cs"/>
        </a:defRPr>
      </a:lvl1pPr>
      <a:lvl2pPr algn="ctr" rtl="0" eaLnBrk="1" fontAlgn="base" hangingPunct="1">
        <a:spcBef>
          <a:spcPct val="0"/>
        </a:spcBef>
        <a:spcAft>
          <a:spcPct val="0"/>
        </a:spcAft>
        <a:defRPr sz="4400">
          <a:solidFill>
            <a:srgbClr val="536099"/>
          </a:solidFill>
          <a:latin typeface="Arial" charset="0"/>
        </a:defRPr>
      </a:lvl2pPr>
      <a:lvl3pPr algn="ctr" rtl="0" eaLnBrk="1" fontAlgn="base" hangingPunct="1">
        <a:spcBef>
          <a:spcPct val="0"/>
        </a:spcBef>
        <a:spcAft>
          <a:spcPct val="0"/>
        </a:spcAft>
        <a:defRPr sz="4400">
          <a:solidFill>
            <a:srgbClr val="536099"/>
          </a:solidFill>
          <a:latin typeface="Arial" charset="0"/>
        </a:defRPr>
      </a:lvl3pPr>
      <a:lvl4pPr algn="ctr" rtl="0" eaLnBrk="1" fontAlgn="base" hangingPunct="1">
        <a:spcBef>
          <a:spcPct val="0"/>
        </a:spcBef>
        <a:spcAft>
          <a:spcPct val="0"/>
        </a:spcAft>
        <a:defRPr sz="4400">
          <a:solidFill>
            <a:srgbClr val="536099"/>
          </a:solidFill>
          <a:latin typeface="Arial" charset="0"/>
        </a:defRPr>
      </a:lvl4pPr>
      <a:lvl5pPr algn="ctr" rtl="0" eaLnBrk="1" fontAlgn="base" hangingPunct="1">
        <a:spcBef>
          <a:spcPct val="0"/>
        </a:spcBef>
        <a:spcAft>
          <a:spcPct val="0"/>
        </a:spcAft>
        <a:defRPr sz="4400">
          <a:solidFill>
            <a:srgbClr val="536099"/>
          </a:solidFill>
          <a:latin typeface="Arial" charset="0"/>
        </a:defRPr>
      </a:lvl5pPr>
      <a:lvl6pPr marL="457200" algn="ctr" rtl="0" eaLnBrk="1" fontAlgn="base" hangingPunct="1">
        <a:spcBef>
          <a:spcPct val="0"/>
        </a:spcBef>
        <a:spcAft>
          <a:spcPct val="0"/>
        </a:spcAft>
        <a:defRPr sz="4400">
          <a:solidFill>
            <a:srgbClr val="536099"/>
          </a:solidFill>
          <a:latin typeface="Arial" charset="0"/>
        </a:defRPr>
      </a:lvl6pPr>
      <a:lvl7pPr marL="914400" algn="ctr" rtl="0" eaLnBrk="1" fontAlgn="base" hangingPunct="1">
        <a:spcBef>
          <a:spcPct val="0"/>
        </a:spcBef>
        <a:spcAft>
          <a:spcPct val="0"/>
        </a:spcAft>
        <a:defRPr sz="4400">
          <a:solidFill>
            <a:srgbClr val="536099"/>
          </a:solidFill>
          <a:latin typeface="Arial" charset="0"/>
        </a:defRPr>
      </a:lvl7pPr>
      <a:lvl8pPr marL="1371600" algn="ctr" rtl="0" eaLnBrk="1" fontAlgn="base" hangingPunct="1">
        <a:spcBef>
          <a:spcPct val="0"/>
        </a:spcBef>
        <a:spcAft>
          <a:spcPct val="0"/>
        </a:spcAft>
        <a:defRPr sz="4400">
          <a:solidFill>
            <a:srgbClr val="536099"/>
          </a:solidFill>
          <a:latin typeface="Arial" charset="0"/>
        </a:defRPr>
      </a:lvl8pPr>
      <a:lvl9pPr marL="1828800" algn="ctr" rtl="0" eaLnBrk="1" fontAlgn="base" hangingPunct="1">
        <a:spcBef>
          <a:spcPct val="0"/>
        </a:spcBef>
        <a:spcAft>
          <a:spcPct val="0"/>
        </a:spcAft>
        <a:defRPr sz="4400">
          <a:solidFill>
            <a:srgbClr val="536099"/>
          </a:solidFill>
          <a:latin typeface="Arial" charset="0"/>
        </a:defRPr>
      </a:lvl9pPr>
    </p:titleStyle>
    <p:bodyStyle>
      <a:lvl1pPr marL="342900" indent="-342900" algn="l" rtl="0" eaLnBrk="1" fontAlgn="base" hangingPunct="1">
        <a:spcBef>
          <a:spcPct val="20000"/>
        </a:spcBef>
        <a:spcAft>
          <a:spcPct val="0"/>
        </a:spcAft>
        <a:buChar char="•"/>
        <a:defRPr sz="3200">
          <a:solidFill>
            <a:srgbClr val="536099"/>
          </a:solidFill>
          <a:latin typeface="+mn-lt"/>
          <a:ea typeface="+mn-ea"/>
          <a:cs typeface="+mn-cs"/>
        </a:defRPr>
      </a:lvl1pPr>
      <a:lvl2pPr marL="742950" indent="-285750" algn="l" rtl="0" eaLnBrk="1" fontAlgn="base" hangingPunct="1">
        <a:spcBef>
          <a:spcPct val="20000"/>
        </a:spcBef>
        <a:spcAft>
          <a:spcPct val="0"/>
        </a:spcAft>
        <a:buChar char="–"/>
        <a:defRPr sz="2800">
          <a:solidFill>
            <a:srgbClr val="536099"/>
          </a:solidFill>
          <a:latin typeface="+mn-lt"/>
        </a:defRPr>
      </a:lvl2pPr>
      <a:lvl3pPr marL="1143000" indent="-228600" algn="l" rtl="0" eaLnBrk="1" fontAlgn="base" hangingPunct="1">
        <a:spcBef>
          <a:spcPct val="20000"/>
        </a:spcBef>
        <a:spcAft>
          <a:spcPct val="0"/>
        </a:spcAft>
        <a:buChar char="•"/>
        <a:defRPr sz="2400">
          <a:solidFill>
            <a:srgbClr val="536099"/>
          </a:solidFill>
          <a:latin typeface="+mn-lt"/>
        </a:defRPr>
      </a:lvl3pPr>
      <a:lvl4pPr marL="1600200" indent="-228600" algn="l" rtl="0" eaLnBrk="1" fontAlgn="base" hangingPunct="1">
        <a:spcBef>
          <a:spcPct val="20000"/>
        </a:spcBef>
        <a:spcAft>
          <a:spcPct val="0"/>
        </a:spcAft>
        <a:buChar char="–"/>
        <a:defRPr sz="2000">
          <a:solidFill>
            <a:srgbClr val="536099"/>
          </a:solidFill>
          <a:latin typeface="+mn-lt"/>
        </a:defRPr>
      </a:lvl4pPr>
      <a:lvl5pPr marL="2057400" indent="-228600" algn="l" rtl="0" eaLnBrk="1" fontAlgn="base" hangingPunct="1">
        <a:spcBef>
          <a:spcPct val="20000"/>
        </a:spcBef>
        <a:spcAft>
          <a:spcPct val="0"/>
        </a:spcAft>
        <a:buChar char="»"/>
        <a:defRPr sz="2000">
          <a:solidFill>
            <a:srgbClr val="536099"/>
          </a:solidFill>
          <a:latin typeface="+mn-lt"/>
        </a:defRPr>
      </a:lvl5pPr>
      <a:lvl6pPr marL="2514600" indent="-228600" algn="l" rtl="0" eaLnBrk="1" fontAlgn="base" hangingPunct="1">
        <a:spcBef>
          <a:spcPct val="20000"/>
        </a:spcBef>
        <a:spcAft>
          <a:spcPct val="0"/>
        </a:spcAft>
        <a:buChar char="»"/>
        <a:defRPr sz="2000">
          <a:solidFill>
            <a:srgbClr val="536099"/>
          </a:solidFill>
          <a:latin typeface="+mn-lt"/>
        </a:defRPr>
      </a:lvl6pPr>
      <a:lvl7pPr marL="2971800" indent="-228600" algn="l" rtl="0" eaLnBrk="1" fontAlgn="base" hangingPunct="1">
        <a:spcBef>
          <a:spcPct val="20000"/>
        </a:spcBef>
        <a:spcAft>
          <a:spcPct val="0"/>
        </a:spcAft>
        <a:buChar char="»"/>
        <a:defRPr sz="2000">
          <a:solidFill>
            <a:srgbClr val="536099"/>
          </a:solidFill>
          <a:latin typeface="+mn-lt"/>
        </a:defRPr>
      </a:lvl7pPr>
      <a:lvl8pPr marL="3429000" indent="-228600" algn="l" rtl="0" eaLnBrk="1" fontAlgn="base" hangingPunct="1">
        <a:spcBef>
          <a:spcPct val="20000"/>
        </a:spcBef>
        <a:spcAft>
          <a:spcPct val="0"/>
        </a:spcAft>
        <a:buChar char="»"/>
        <a:defRPr sz="2000">
          <a:solidFill>
            <a:srgbClr val="536099"/>
          </a:solidFill>
          <a:latin typeface="+mn-lt"/>
        </a:defRPr>
      </a:lvl8pPr>
      <a:lvl9pPr marL="3886200" indent="-228600" algn="l" rtl="0" eaLnBrk="1" fontAlgn="base" hangingPunct="1">
        <a:spcBef>
          <a:spcPct val="20000"/>
        </a:spcBef>
        <a:spcAft>
          <a:spcPct val="0"/>
        </a:spcAft>
        <a:buChar char="»"/>
        <a:defRPr sz="2000">
          <a:solidFill>
            <a:srgbClr val="536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file:///C:\BK\Faith%20Based%20Mentoring\Devotionals\Forgiveness\I%20Can't%20Remember.mp3"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990600" y="609600"/>
            <a:ext cx="7467600" cy="1879600"/>
          </a:xfrm>
        </p:spPr>
        <p:txBody>
          <a:bodyPr/>
          <a:lstStyle/>
          <a:p>
            <a:r>
              <a:rPr lang="en-US" sz="8000" dirty="0" smtClean="0"/>
              <a:t>Forgiveness…</a:t>
            </a:r>
            <a:endParaRPr lang="en-US" sz="8000" dirty="0"/>
          </a:p>
        </p:txBody>
      </p:sp>
      <p:sp>
        <p:nvSpPr>
          <p:cNvPr id="27651" name="Rectangle 3"/>
          <p:cNvSpPr>
            <a:spLocks noGrp="1" noChangeArrowheads="1"/>
          </p:cNvSpPr>
          <p:nvPr>
            <p:ph type="subTitle" idx="1"/>
          </p:nvPr>
        </p:nvSpPr>
        <p:spPr>
          <a:xfrm>
            <a:off x="1066800" y="2895600"/>
            <a:ext cx="7467600" cy="2171700"/>
          </a:xfrm>
        </p:spPr>
        <p:txBody>
          <a:bodyPr/>
          <a:lstStyle/>
          <a:p>
            <a:r>
              <a:rPr lang="en-US" sz="4000" dirty="0" smtClean="0"/>
              <a:t>God and You, </a:t>
            </a:r>
          </a:p>
          <a:p>
            <a:r>
              <a:rPr lang="en-US" sz="4000" dirty="0" smtClean="0"/>
              <a:t>You and You, </a:t>
            </a:r>
          </a:p>
          <a:p>
            <a:r>
              <a:rPr lang="en-US" sz="4000" dirty="0" smtClean="0"/>
              <a:t>You and Others…</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543800" cy="838200"/>
          </a:xfrm>
        </p:spPr>
        <p:txBody>
          <a:bodyPr/>
          <a:lstStyle/>
          <a:p>
            <a:r>
              <a:rPr lang="en-US" dirty="0" smtClean="0"/>
              <a:t>Prodigal Son</a:t>
            </a:r>
            <a:endParaRPr lang="en-US" dirty="0"/>
          </a:p>
        </p:txBody>
      </p:sp>
      <p:sp>
        <p:nvSpPr>
          <p:cNvPr id="3" name="Content Placeholder 2"/>
          <p:cNvSpPr>
            <a:spLocks noGrp="1"/>
          </p:cNvSpPr>
          <p:nvPr>
            <p:ph idx="1"/>
          </p:nvPr>
        </p:nvSpPr>
        <p:spPr>
          <a:xfrm>
            <a:off x="304800" y="990600"/>
            <a:ext cx="8686800" cy="5638800"/>
          </a:xfrm>
        </p:spPr>
        <p:txBody>
          <a:bodyPr/>
          <a:lstStyle/>
          <a:p>
            <a:pPr marL="0" indent="0">
              <a:buNone/>
            </a:pPr>
            <a:r>
              <a:rPr lang="en-US" sz="1800" b="1" dirty="0" smtClean="0"/>
              <a:t>Luke 15:11-24 (NIV) </a:t>
            </a:r>
            <a:r>
              <a:rPr lang="en-US" sz="1800" baseline="30000" dirty="0" smtClean="0"/>
              <a:t>11 </a:t>
            </a:r>
            <a:r>
              <a:rPr lang="en-US" sz="1800" dirty="0" smtClean="0"/>
              <a:t> Jesus continued: "There was a man who had two sons. </a:t>
            </a:r>
            <a:r>
              <a:rPr lang="en-US" sz="1800" baseline="30000" dirty="0" smtClean="0"/>
              <a:t>12 </a:t>
            </a:r>
            <a:r>
              <a:rPr lang="en-US" sz="1800" dirty="0" smtClean="0"/>
              <a:t> The younger one said to his father, 'Father, give me my share of the estate.' So he divided his property between them. </a:t>
            </a:r>
            <a:r>
              <a:rPr lang="en-US" sz="1800" baseline="30000" dirty="0" smtClean="0"/>
              <a:t>13 </a:t>
            </a:r>
            <a:r>
              <a:rPr lang="en-US" sz="1800" dirty="0" smtClean="0"/>
              <a:t> "Not long after that, the younger son got together all he had, set off for a distant country and there squandered his wealth in wild living. </a:t>
            </a:r>
            <a:r>
              <a:rPr lang="en-US" sz="1800" baseline="30000" dirty="0" smtClean="0"/>
              <a:t>14 </a:t>
            </a:r>
            <a:r>
              <a:rPr lang="en-US" sz="1800" dirty="0" smtClean="0"/>
              <a:t> After he had spent everything, there was a severe famine in that whole country, and he began to be in need. </a:t>
            </a:r>
            <a:r>
              <a:rPr lang="en-US" sz="1800" baseline="30000" dirty="0" smtClean="0"/>
              <a:t>15 </a:t>
            </a:r>
            <a:r>
              <a:rPr lang="en-US" sz="1800" dirty="0" smtClean="0"/>
              <a:t> So he went and hired himself out to a citizen of that country, who sent him to his fields to feed pigs. </a:t>
            </a:r>
            <a:r>
              <a:rPr lang="en-US" sz="1800" baseline="30000" dirty="0" smtClean="0"/>
              <a:t>16 </a:t>
            </a:r>
            <a:r>
              <a:rPr lang="en-US" sz="1800" dirty="0" smtClean="0"/>
              <a:t> He longed to fill his stomach with the pods that the pigs were eating, but no one gave him anything. </a:t>
            </a:r>
            <a:r>
              <a:rPr lang="en-US" sz="1800" baseline="30000" dirty="0" smtClean="0"/>
              <a:t>17 </a:t>
            </a:r>
            <a:r>
              <a:rPr lang="en-US" sz="1800" dirty="0" smtClean="0"/>
              <a:t> "When he came to his senses, he said, 'How many of my father's hired men have food to spare, and here I am starving to death! </a:t>
            </a:r>
            <a:r>
              <a:rPr lang="en-US" sz="1800" baseline="30000" dirty="0" smtClean="0"/>
              <a:t>18 </a:t>
            </a:r>
            <a:r>
              <a:rPr lang="en-US" sz="1800" dirty="0" smtClean="0"/>
              <a:t> I will set out and go back to my father and say to him: Father, I have sinned against heaven and against you. </a:t>
            </a:r>
            <a:r>
              <a:rPr lang="en-US" sz="1800" baseline="30000" dirty="0" smtClean="0"/>
              <a:t>19 </a:t>
            </a:r>
            <a:r>
              <a:rPr lang="en-US" sz="1800" dirty="0" smtClean="0"/>
              <a:t> I am no longer worthy to be called your son; make me like one of your hired men.' </a:t>
            </a:r>
            <a:r>
              <a:rPr lang="en-US" sz="1800" baseline="30000" dirty="0" smtClean="0"/>
              <a:t>20 </a:t>
            </a:r>
            <a:r>
              <a:rPr lang="en-US" sz="1800" dirty="0" smtClean="0"/>
              <a:t> So he got up and went to his father. "But while he was still a long way off, his father saw him and was filled with compassion for him; he ran to his son, threw his arms around him and kissed him. </a:t>
            </a:r>
            <a:r>
              <a:rPr lang="en-US" sz="1800" baseline="30000" dirty="0" smtClean="0"/>
              <a:t>21 </a:t>
            </a:r>
            <a:r>
              <a:rPr lang="en-US" sz="1800" dirty="0" smtClean="0"/>
              <a:t> "The son said to him, 'Father, I have sinned against heaven and against you. I am no longer worthy to be called your son.' </a:t>
            </a:r>
            <a:r>
              <a:rPr lang="en-US" sz="1800" baseline="30000" dirty="0" smtClean="0"/>
              <a:t>22 </a:t>
            </a:r>
            <a:r>
              <a:rPr lang="en-US" sz="1800" dirty="0" smtClean="0"/>
              <a:t> "But the father said to his servants, 'Quick! Bring the best robe and put it on him. Put a ring on his finger and sandals on his feet. </a:t>
            </a:r>
            <a:r>
              <a:rPr lang="en-US" sz="1800" baseline="30000" dirty="0" smtClean="0"/>
              <a:t>23 </a:t>
            </a:r>
            <a:r>
              <a:rPr lang="en-US" sz="1800" dirty="0" smtClean="0"/>
              <a:t> Bring the fattened calf and kill it. Let's have a feast and celebrate. </a:t>
            </a:r>
            <a:r>
              <a:rPr lang="en-US" sz="1800" baseline="30000" dirty="0" smtClean="0"/>
              <a:t>24 </a:t>
            </a:r>
            <a:r>
              <a:rPr lang="en-US" sz="1800" dirty="0" smtClean="0"/>
              <a:t> For this son of mine was dead and is alive again; he was lost and is found.' So they began to celebrate. </a:t>
            </a:r>
            <a:endParaRPr lang="en-US"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066800"/>
          </a:xfrm>
        </p:spPr>
        <p:txBody>
          <a:bodyPr/>
          <a:lstStyle/>
          <a:p>
            <a:r>
              <a:rPr lang="en-US" dirty="0" smtClean="0"/>
              <a:t>Prodigal Son</a:t>
            </a:r>
            <a:endParaRPr lang="en-US" dirty="0"/>
          </a:p>
        </p:txBody>
      </p:sp>
      <p:sp>
        <p:nvSpPr>
          <p:cNvPr id="3" name="Content Placeholder 2"/>
          <p:cNvSpPr>
            <a:spLocks noGrp="1"/>
          </p:cNvSpPr>
          <p:nvPr>
            <p:ph idx="1"/>
          </p:nvPr>
        </p:nvSpPr>
        <p:spPr>
          <a:xfrm>
            <a:off x="457200" y="1371600"/>
            <a:ext cx="8458200" cy="5257800"/>
          </a:xfrm>
        </p:spPr>
        <p:txBody>
          <a:bodyPr/>
          <a:lstStyle/>
          <a:p>
            <a:r>
              <a:rPr lang="en-US" sz="2000" dirty="0" smtClean="0"/>
              <a:t>Doesn’t wait for his father to die but demands his inheritance now.  Great inconvenience to his father to liquidate.</a:t>
            </a:r>
          </a:p>
          <a:p>
            <a:r>
              <a:rPr lang="en-US" sz="2000" dirty="0" smtClean="0"/>
              <a:t>Basically says “I don’t care about you.”</a:t>
            </a:r>
          </a:p>
          <a:p>
            <a:r>
              <a:rPr lang="en-US" sz="2000" dirty="0" smtClean="0"/>
              <a:t>Takes the money and goes far away</a:t>
            </a:r>
          </a:p>
          <a:p>
            <a:r>
              <a:rPr lang="en-US" sz="2000" dirty="0" smtClean="0"/>
              <a:t>Wastes it on “wild living” – everything that goes against the values of the father</a:t>
            </a:r>
          </a:p>
          <a:p>
            <a:r>
              <a:rPr lang="en-US" sz="2000" dirty="0" smtClean="0"/>
              <a:t>When money runs out and famine, realizes his father’s servants are better off than him</a:t>
            </a:r>
          </a:p>
          <a:p>
            <a:r>
              <a:rPr lang="en-US" sz="2000" dirty="0" smtClean="0"/>
              <a:t>This is like me!  How about you?</a:t>
            </a:r>
          </a:p>
          <a:p>
            <a:r>
              <a:rPr lang="en-US" sz="2000" dirty="0" smtClean="0"/>
              <a:t>Comes back home</a:t>
            </a:r>
          </a:p>
          <a:p>
            <a:r>
              <a:rPr lang="en-US" sz="2000" dirty="0" smtClean="0"/>
              <a:t>While he is far away and before he can say anything to his father, his father runs to him which is very undignified for a Jewish man</a:t>
            </a:r>
          </a:p>
          <a:p>
            <a:r>
              <a:rPr lang="en-US" sz="2000" dirty="0" smtClean="0"/>
              <a:t>The father “kisses him much” and throws a big party for him</a:t>
            </a:r>
          </a:p>
          <a:p>
            <a:r>
              <a:rPr lang="en-US" sz="2000" dirty="0" smtClean="0"/>
              <a:t>When we return, our father runs to us, kisses us much and celebrates.</a:t>
            </a:r>
            <a:endParaRPr lang="en-US" sz="20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on the Cross</a:t>
            </a:r>
            <a:endParaRPr lang="en-US" dirty="0"/>
          </a:p>
        </p:txBody>
      </p:sp>
      <p:sp>
        <p:nvSpPr>
          <p:cNvPr id="3" name="Content Placeholder 2"/>
          <p:cNvSpPr>
            <a:spLocks noGrp="1"/>
          </p:cNvSpPr>
          <p:nvPr>
            <p:ph idx="1"/>
          </p:nvPr>
        </p:nvSpPr>
        <p:spPr>
          <a:xfrm>
            <a:off x="685800" y="1981200"/>
            <a:ext cx="7848600" cy="4419600"/>
          </a:xfrm>
        </p:spPr>
        <p:txBody>
          <a:bodyPr/>
          <a:lstStyle/>
          <a:p>
            <a:r>
              <a:rPr lang="en-US" b="1" dirty="0" smtClean="0"/>
              <a:t>Luke 23:34a (NIV) </a:t>
            </a:r>
            <a:r>
              <a:rPr lang="en-US" baseline="30000" dirty="0" smtClean="0"/>
              <a:t>34 </a:t>
            </a:r>
            <a:r>
              <a:rPr lang="en-US" dirty="0" smtClean="0"/>
              <a:t> Jesus said, "Father, forgive them, for they do not know what they are doing.” </a:t>
            </a:r>
          </a:p>
          <a:p>
            <a:r>
              <a:rPr lang="en-US" dirty="0" smtClean="0"/>
              <a:t>They didn’t ask for his forgiveness</a:t>
            </a:r>
          </a:p>
          <a:p>
            <a:r>
              <a:rPr lang="en-US" dirty="0" smtClean="0"/>
              <a:t>Have you done worse things than crucifying Jesus?</a:t>
            </a:r>
          </a:p>
          <a:p>
            <a:r>
              <a:rPr lang="en-US" dirty="0" smtClean="0"/>
              <a:t>If Jesus forgave them, any question whether He can forgive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066800"/>
          </a:xfrm>
        </p:spPr>
        <p:txBody>
          <a:bodyPr/>
          <a:lstStyle/>
          <a:p>
            <a:r>
              <a:rPr lang="en-US" dirty="0" smtClean="0"/>
              <a:t>Peter</a:t>
            </a:r>
            <a:endParaRPr lang="en-US" dirty="0"/>
          </a:p>
        </p:txBody>
      </p:sp>
      <p:sp>
        <p:nvSpPr>
          <p:cNvPr id="3" name="Content Placeholder 2"/>
          <p:cNvSpPr>
            <a:spLocks noGrp="1"/>
          </p:cNvSpPr>
          <p:nvPr>
            <p:ph idx="1"/>
          </p:nvPr>
        </p:nvSpPr>
        <p:spPr>
          <a:xfrm>
            <a:off x="381000" y="1143000"/>
            <a:ext cx="8534400" cy="5257800"/>
          </a:xfrm>
        </p:spPr>
        <p:txBody>
          <a:bodyPr/>
          <a:lstStyle/>
          <a:p>
            <a:r>
              <a:rPr lang="en-US" sz="2000" b="1" dirty="0" smtClean="0"/>
              <a:t>Matthew 26:31-35 (NIV) </a:t>
            </a:r>
            <a:r>
              <a:rPr lang="en-US" sz="2000" baseline="30000" dirty="0" smtClean="0"/>
              <a:t>31 </a:t>
            </a:r>
            <a:r>
              <a:rPr lang="en-US" sz="2000" dirty="0" smtClean="0"/>
              <a:t> Then Jesus told them, "This very night you will all fall away on account of me, for it is written: "'I will strike the shepherd, and the sheep of the flock will be scattered.' </a:t>
            </a:r>
            <a:r>
              <a:rPr lang="en-US" sz="2000" baseline="30000" dirty="0" smtClean="0"/>
              <a:t>32 </a:t>
            </a:r>
            <a:r>
              <a:rPr lang="en-US" sz="2000" dirty="0" smtClean="0"/>
              <a:t> But after I have risen, I will go ahead of you into Galilee." </a:t>
            </a:r>
            <a:r>
              <a:rPr lang="en-US" sz="2000" baseline="30000" dirty="0" smtClean="0"/>
              <a:t>33 </a:t>
            </a:r>
            <a:r>
              <a:rPr lang="en-US" sz="2000" dirty="0" smtClean="0"/>
              <a:t> Peter replied, "Even if all fall away on account of you, I never will." </a:t>
            </a:r>
            <a:r>
              <a:rPr lang="en-US" sz="2000" baseline="30000" dirty="0" smtClean="0"/>
              <a:t>34 </a:t>
            </a:r>
            <a:r>
              <a:rPr lang="en-US" sz="2000" dirty="0" smtClean="0"/>
              <a:t> "I tell you the truth," Jesus answered, "this very night, before the rooster crows, you will disown me three times." </a:t>
            </a:r>
            <a:r>
              <a:rPr lang="en-US" sz="2000" baseline="30000" dirty="0" smtClean="0"/>
              <a:t>35 </a:t>
            </a:r>
            <a:r>
              <a:rPr lang="en-US" sz="2000" dirty="0" smtClean="0"/>
              <a:t> But Peter declared, </a:t>
            </a:r>
            <a:r>
              <a:rPr lang="en-US" sz="2000" b="1" u="sng" dirty="0" smtClean="0"/>
              <a:t>"Even if I have to die with you, I will never disown you." </a:t>
            </a:r>
            <a:r>
              <a:rPr lang="en-US" sz="2000" dirty="0" smtClean="0"/>
              <a:t>And all the other disciples said the same. </a:t>
            </a:r>
          </a:p>
          <a:p>
            <a:r>
              <a:rPr lang="en-US" sz="2000" b="1" dirty="0" smtClean="0"/>
              <a:t>Mark 16:6-7 (NIV) </a:t>
            </a:r>
            <a:r>
              <a:rPr lang="en-US" sz="2000" baseline="30000" dirty="0" smtClean="0"/>
              <a:t>6 </a:t>
            </a:r>
            <a:r>
              <a:rPr lang="en-US" sz="2000" dirty="0" smtClean="0"/>
              <a:t> "Don't be alarmed," he said. "You are looking for Jesus the Nazarene, who was crucified. He has risen! He is not here. See the place where they laid him. </a:t>
            </a:r>
            <a:r>
              <a:rPr lang="en-US" sz="2000" baseline="30000" dirty="0" smtClean="0"/>
              <a:t>7 </a:t>
            </a:r>
            <a:r>
              <a:rPr lang="en-US" sz="2000" dirty="0" smtClean="0"/>
              <a:t> But go, </a:t>
            </a:r>
            <a:r>
              <a:rPr lang="en-US" sz="2000" b="1" u="sng" dirty="0" smtClean="0"/>
              <a:t>tell his disciples and Peter</a:t>
            </a:r>
            <a:r>
              <a:rPr lang="en-US" sz="2000" dirty="0" smtClean="0"/>
              <a:t>, 'He is going ahead of you into Galilee. There you will see him, just as he told you.'"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Jeremiah 31</a:t>
            </a:r>
            <a:endParaRPr lang="en-US" dirty="0"/>
          </a:p>
        </p:txBody>
      </p:sp>
      <p:sp>
        <p:nvSpPr>
          <p:cNvPr id="3" name="Content Placeholder 2"/>
          <p:cNvSpPr>
            <a:spLocks noGrp="1"/>
          </p:cNvSpPr>
          <p:nvPr>
            <p:ph idx="1"/>
          </p:nvPr>
        </p:nvSpPr>
        <p:spPr/>
        <p:txBody>
          <a:bodyPr/>
          <a:lstStyle/>
          <a:p>
            <a:r>
              <a:rPr lang="en-US" b="1" dirty="0" smtClean="0"/>
              <a:t>Jeremiah 31:34b (NIV) </a:t>
            </a:r>
            <a:r>
              <a:rPr lang="en-US" baseline="30000" dirty="0" smtClean="0"/>
              <a:t>34 </a:t>
            </a:r>
            <a:r>
              <a:rPr lang="en-US" dirty="0" smtClean="0"/>
              <a:t> "For I will forgive their wickedness and will </a:t>
            </a:r>
            <a:r>
              <a:rPr lang="en-US" b="1" u="sng" dirty="0" smtClean="0"/>
              <a:t>remember their sins no more</a:t>
            </a:r>
            <a:r>
              <a:rPr lang="en-US" dirty="0" smtClean="0"/>
              <a:t>." </a:t>
            </a:r>
          </a:p>
          <a:p>
            <a:r>
              <a:rPr lang="en-US" dirty="0" smtClean="0"/>
              <a:t>He forgets our sins!</a:t>
            </a:r>
            <a:br>
              <a:rPr lang="en-US" dirty="0" smtClean="0"/>
            </a:b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Story</a:t>
            </a:r>
            <a:endParaRPr lang="en-US" dirty="0"/>
          </a:p>
        </p:txBody>
      </p:sp>
      <p:pic>
        <p:nvPicPr>
          <p:cNvPr id="4" name="I Can't Remember.mp3">
            <a:hlinkClick r:id="" action="ppaction://media"/>
          </p:cNvPr>
          <p:cNvPicPr>
            <a:picLocks noGrp="1" noRot="1" noChangeAspect="1"/>
          </p:cNvPicPr>
          <p:nvPr>
            <p:ph idx="1"/>
            <a:audioFile r:link="rId1"/>
          </p:nvPr>
        </p:nvPicPr>
        <p:blipFill>
          <a:blip r:embed="rId3" cstate="print"/>
          <a:stretch>
            <a:fillRect/>
          </a:stretch>
        </p:blipFill>
        <p:spPr>
          <a:xfrm>
            <a:off x="4419600" y="38862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854"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Are Forgiven!</a:t>
            </a:r>
            <a:endParaRPr lang="en-US" dirty="0"/>
          </a:p>
        </p:txBody>
      </p:sp>
      <p:pic>
        <p:nvPicPr>
          <p:cNvPr id="19458" name="Picture 2" descr="https://scontent.cdninstagram.com/hphotos-xaf1/t51.2885-15/s320x320/e15/11378958_836640019761197_169115348_n.jpg"/>
          <p:cNvPicPr>
            <a:picLocks noChangeAspect="1" noChangeArrowheads="1"/>
          </p:cNvPicPr>
          <p:nvPr/>
        </p:nvPicPr>
        <p:blipFill>
          <a:blip r:embed="rId2" cstate="print"/>
          <a:srcRect/>
          <a:stretch>
            <a:fillRect/>
          </a:stretch>
        </p:blipFill>
        <p:spPr bwMode="auto">
          <a:xfrm>
            <a:off x="2209800" y="1828800"/>
            <a:ext cx="4800600" cy="48006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066800"/>
          </a:xfrm>
        </p:spPr>
        <p:txBody>
          <a:bodyPr/>
          <a:lstStyle/>
          <a:p>
            <a:r>
              <a:rPr lang="en-US" dirty="0" smtClean="0"/>
              <a:t>Summary</a:t>
            </a:r>
            <a:endParaRPr lang="en-US" dirty="0"/>
          </a:p>
        </p:txBody>
      </p:sp>
      <p:sp>
        <p:nvSpPr>
          <p:cNvPr id="3" name="Content Placeholder 2"/>
          <p:cNvSpPr>
            <a:spLocks noGrp="1"/>
          </p:cNvSpPr>
          <p:nvPr>
            <p:ph idx="1"/>
          </p:nvPr>
        </p:nvSpPr>
        <p:spPr>
          <a:xfrm>
            <a:off x="533400" y="1447800"/>
            <a:ext cx="8077200" cy="4648200"/>
          </a:xfrm>
        </p:spPr>
        <p:txBody>
          <a:bodyPr/>
          <a:lstStyle/>
          <a:p>
            <a:r>
              <a:rPr lang="en-US" sz="2400" dirty="0" smtClean="0"/>
              <a:t>God knows we will fail Him and He loves us and draws us back to Himself.  We don’t surprise God by our failures.</a:t>
            </a:r>
          </a:p>
          <a:p>
            <a:r>
              <a:rPr lang="en-US" sz="2400" dirty="0" smtClean="0"/>
              <a:t>He delights to show mercy!</a:t>
            </a:r>
          </a:p>
          <a:p>
            <a:r>
              <a:rPr lang="en-US" sz="2400" dirty="0" smtClean="0"/>
              <a:t>He forgets our sins!</a:t>
            </a:r>
          </a:p>
          <a:p>
            <a:r>
              <a:rPr lang="en-US" sz="2400" dirty="0" smtClean="0"/>
              <a:t>He runs to us and kisses us much!</a:t>
            </a:r>
          </a:p>
          <a:p>
            <a:r>
              <a:rPr lang="en-US" sz="2400" dirty="0" smtClean="0"/>
              <a:t>We may not feel this and we often may feel the opposite but we must believe and act on and grow toward the fact that we are truly forgiven.</a:t>
            </a:r>
          </a:p>
          <a:p>
            <a:r>
              <a:rPr lang="en-US" sz="2400" b="1" dirty="0" smtClean="0"/>
              <a:t>Romans 8:1 (NIV) </a:t>
            </a:r>
            <a:r>
              <a:rPr lang="en-US" sz="2400" baseline="30000" dirty="0" smtClean="0"/>
              <a:t>1 </a:t>
            </a:r>
            <a:r>
              <a:rPr lang="en-US" sz="2400" dirty="0" smtClean="0"/>
              <a:t> Therefore, there is now no condemnation for those who are in Christ Jesus, </a:t>
            </a:r>
            <a:r>
              <a:rPr lang="en-US" sz="2800" dirty="0" smtClean="0"/>
              <a:t/>
            </a:r>
            <a:br>
              <a:rPr lang="en-US" sz="2800" dirty="0" smtClean="0"/>
            </a:br>
            <a:endParaRPr lang="en-US" sz="2800" dirty="0" smtClean="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3352800"/>
          </a:xfrm>
        </p:spPr>
        <p:txBody>
          <a:bodyPr/>
          <a:lstStyle/>
          <a:p>
            <a:r>
              <a:rPr lang="en-US" sz="8000" dirty="0" smtClean="0"/>
              <a:t>Forgiveness:  You and You</a:t>
            </a:r>
            <a:endParaRPr lang="en-US" sz="8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066800"/>
          </a:xfrm>
        </p:spPr>
        <p:txBody>
          <a:bodyPr/>
          <a:lstStyle/>
          <a:p>
            <a:r>
              <a:rPr lang="en-US" dirty="0" smtClean="0"/>
              <a:t>Simple?</a:t>
            </a:r>
            <a:endParaRPr lang="en-US" dirty="0"/>
          </a:p>
        </p:txBody>
      </p:sp>
      <p:sp>
        <p:nvSpPr>
          <p:cNvPr id="3" name="Content Placeholder 2"/>
          <p:cNvSpPr>
            <a:spLocks noGrp="1"/>
          </p:cNvSpPr>
          <p:nvPr>
            <p:ph idx="1"/>
          </p:nvPr>
        </p:nvSpPr>
        <p:spPr>
          <a:xfrm>
            <a:off x="533400" y="1371600"/>
            <a:ext cx="8229600" cy="5181600"/>
          </a:xfrm>
        </p:spPr>
        <p:txBody>
          <a:bodyPr/>
          <a:lstStyle/>
          <a:p>
            <a:r>
              <a:rPr lang="en-US" dirty="0" smtClean="0"/>
              <a:t>Understand that God has forgiven you</a:t>
            </a:r>
          </a:p>
          <a:p>
            <a:r>
              <a:rPr lang="en-US" dirty="0" smtClean="0"/>
              <a:t>If God has forgiven you, you can forgive yourself.  How can you not forgive yourself if God has forgiven you?</a:t>
            </a:r>
          </a:p>
          <a:p>
            <a:r>
              <a:rPr lang="en-US" dirty="0" smtClean="0"/>
              <a:t>This is </a:t>
            </a:r>
            <a:r>
              <a:rPr lang="en-US" b="1" u="sng" dirty="0" smtClean="0">
                <a:solidFill>
                  <a:srgbClr val="FF0000"/>
                </a:solidFill>
              </a:rPr>
              <a:t>NOT</a:t>
            </a:r>
            <a:r>
              <a:rPr lang="en-US" dirty="0" smtClean="0"/>
              <a:t> easy for many.  This is a process that takes much time with God’s help.</a:t>
            </a:r>
          </a:p>
          <a:p>
            <a:r>
              <a:rPr lang="en-US" dirty="0" smtClean="0"/>
              <a:t>It is TRUTH that must be sought with great effort.  Satan uses false guilt to keep us from being who God wants us to be.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r>
              <a:rPr lang="en-US" dirty="0" smtClean="0"/>
              <a:t>Flying Upside Down</a:t>
            </a:r>
            <a:endParaRPr lang="en-US" dirty="0"/>
          </a:p>
        </p:txBody>
      </p:sp>
      <p:sp>
        <p:nvSpPr>
          <p:cNvPr id="3" name="Content Placeholder 2"/>
          <p:cNvSpPr>
            <a:spLocks noGrp="1"/>
          </p:cNvSpPr>
          <p:nvPr>
            <p:ph idx="1"/>
          </p:nvPr>
        </p:nvSpPr>
        <p:spPr>
          <a:xfrm>
            <a:off x="533400" y="4419600"/>
            <a:ext cx="8305800" cy="2209800"/>
          </a:xfrm>
        </p:spPr>
        <p:txBody>
          <a:bodyPr/>
          <a:lstStyle/>
          <a:p>
            <a:pPr marL="0" indent="0">
              <a:buNone/>
            </a:pPr>
            <a:r>
              <a:rPr lang="en-US" sz="2000" b="1" dirty="0" smtClean="0"/>
              <a:t>Matthew 5:38-42 (NIV) </a:t>
            </a:r>
            <a:r>
              <a:rPr lang="en-US" sz="2000" baseline="30000" dirty="0" smtClean="0"/>
              <a:t>38 </a:t>
            </a:r>
            <a:r>
              <a:rPr lang="en-US" sz="2000" dirty="0" smtClean="0"/>
              <a:t> "You have heard that it was said, 'Eye for eye, and tooth for tooth.' </a:t>
            </a:r>
            <a:r>
              <a:rPr lang="en-US" sz="2000" baseline="30000" dirty="0" smtClean="0"/>
              <a:t>39 </a:t>
            </a:r>
            <a:r>
              <a:rPr lang="en-US" sz="2000" dirty="0" smtClean="0"/>
              <a:t> But I tell you, Do not resist an evil person. If someone strikes you on the right cheek, turn to him the other also. </a:t>
            </a:r>
            <a:r>
              <a:rPr lang="en-US" sz="2000" baseline="30000" dirty="0" smtClean="0"/>
              <a:t>40 </a:t>
            </a:r>
            <a:r>
              <a:rPr lang="en-US" sz="2000" dirty="0" smtClean="0"/>
              <a:t> And if someone wants to sue you and take your tunic, let him have your cloak as well. </a:t>
            </a:r>
            <a:r>
              <a:rPr lang="en-US" sz="2000" baseline="30000" dirty="0" smtClean="0"/>
              <a:t>41 </a:t>
            </a:r>
            <a:r>
              <a:rPr lang="en-US" sz="2000" dirty="0" smtClean="0"/>
              <a:t> If someone forces you to go one mile, go with him two miles. </a:t>
            </a:r>
            <a:r>
              <a:rPr lang="en-US" sz="2000" baseline="30000" dirty="0" smtClean="0"/>
              <a:t>42 </a:t>
            </a:r>
            <a:r>
              <a:rPr lang="en-US" sz="2000" dirty="0" smtClean="0"/>
              <a:t> Give to the one who asks you, and do not turn away from the one who wants to borrow from you. </a:t>
            </a:r>
          </a:p>
          <a:p>
            <a:endParaRPr lang="en-US" dirty="0"/>
          </a:p>
        </p:txBody>
      </p:sp>
      <p:pic>
        <p:nvPicPr>
          <p:cNvPr id="1026" name="Picture 2" descr="C:\BK\Faith Based Mentoring\Devotionals\Are You Flying Upside Down\Upside Down Plane.jpg"/>
          <p:cNvPicPr>
            <a:picLocks noChangeAspect="1" noChangeArrowheads="1"/>
          </p:cNvPicPr>
          <p:nvPr/>
        </p:nvPicPr>
        <p:blipFill>
          <a:blip r:embed="rId2" cstate="print"/>
          <a:srcRect/>
          <a:stretch>
            <a:fillRect/>
          </a:stretch>
        </p:blipFill>
        <p:spPr bwMode="auto">
          <a:xfrm>
            <a:off x="2133600" y="1295400"/>
            <a:ext cx="4808538" cy="300794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066800"/>
          </a:xfrm>
        </p:spPr>
        <p:txBody>
          <a:bodyPr/>
          <a:lstStyle/>
          <a:p>
            <a:r>
              <a:rPr lang="en-US" dirty="0" smtClean="0"/>
              <a:t>Trust</a:t>
            </a:r>
            <a:endParaRPr lang="en-US" dirty="0"/>
          </a:p>
        </p:txBody>
      </p:sp>
      <p:sp>
        <p:nvSpPr>
          <p:cNvPr id="3" name="Content Placeholder 2"/>
          <p:cNvSpPr>
            <a:spLocks noGrp="1"/>
          </p:cNvSpPr>
          <p:nvPr>
            <p:ph idx="1"/>
          </p:nvPr>
        </p:nvSpPr>
        <p:spPr>
          <a:xfrm>
            <a:off x="457200" y="1295400"/>
            <a:ext cx="8382000" cy="5562600"/>
          </a:xfrm>
        </p:spPr>
        <p:txBody>
          <a:bodyPr/>
          <a:lstStyle/>
          <a:p>
            <a:r>
              <a:rPr lang="en-US" sz="2200" dirty="0" smtClean="0"/>
              <a:t>Our response to the love of Jesus demands trust. Do we rely on our resume or the gospel of grace? How do we cope with failure?</a:t>
            </a:r>
          </a:p>
          <a:p>
            <a:r>
              <a:rPr lang="en-US" sz="2200" dirty="0" smtClean="0"/>
              <a:t>Grace tells us that we are accepted just as we are. We may not be the kind of people we want to be, we may be a long way from our goals, we may have more failures than achievements, we may have done horrible things, we may not be wealthy or powerful or spiritual, we may not even be happy, but we are nonetheless accepted by God, held in his hands. </a:t>
            </a:r>
          </a:p>
          <a:p>
            <a:r>
              <a:rPr lang="en-US" sz="2200" dirty="0" smtClean="0"/>
              <a:t>Such is his promise to us in Jesus Christ, a promise we can trust. For those who feel their lives are a grave disappointment to God, it requires enormous trust and reckless, raging confidence to accept that the love of Christ knows no shadow of alteration or change. </a:t>
            </a:r>
          </a:p>
          <a:p>
            <a:r>
              <a:rPr lang="en-US" sz="2200" dirty="0" smtClean="0"/>
              <a:t>From Brennan Manning’s book called The Ragamuffin Gospel</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a:t>
            </a:r>
            <a:endParaRPr lang="en-US" dirty="0"/>
          </a:p>
        </p:txBody>
      </p:sp>
      <p:sp>
        <p:nvSpPr>
          <p:cNvPr id="3" name="Content Placeholder 2"/>
          <p:cNvSpPr>
            <a:spLocks noGrp="1"/>
          </p:cNvSpPr>
          <p:nvPr>
            <p:ph idx="1"/>
          </p:nvPr>
        </p:nvSpPr>
        <p:spPr>
          <a:xfrm>
            <a:off x="685800" y="1828800"/>
            <a:ext cx="7772400" cy="3581400"/>
          </a:xfrm>
        </p:spPr>
        <p:txBody>
          <a:bodyPr/>
          <a:lstStyle/>
          <a:p>
            <a:r>
              <a:rPr lang="en-US" sz="4800" b="1" i="1" dirty="0" smtClean="0"/>
              <a:t>There is </a:t>
            </a:r>
            <a:r>
              <a:rPr lang="en-US" sz="4800" b="1" i="1" u="sng" dirty="0" smtClean="0"/>
              <a:t>nothing</a:t>
            </a:r>
            <a:r>
              <a:rPr lang="en-US" sz="4800" b="1" i="1" dirty="0" smtClean="0"/>
              <a:t> we can do to make God love us any more or any less.</a:t>
            </a:r>
          </a:p>
          <a:p>
            <a:r>
              <a:rPr lang="en-US" dirty="0" smtClean="0"/>
              <a:t>Quote from Tim Keller, Pastor in NYC</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r>
              <a:rPr lang="en-US" dirty="0" smtClean="0"/>
              <a:t>Just Flip A Switch!</a:t>
            </a:r>
            <a:endParaRPr lang="en-US" dirty="0"/>
          </a:p>
        </p:txBody>
      </p:sp>
      <p:pic>
        <p:nvPicPr>
          <p:cNvPr id="21506" name="Picture 2" descr="http://hgrm.sndimg.com/HGRM/2011/07/26/HGRM_toggle-light-switch_s3x4_lg.jpg"/>
          <p:cNvPicPr>
            <a:picLocks noChangeAspect="1" noChangeArrowheads="1"/>
          </p:cNvPicPr>
          <p:nvPr/>
        </p:nvPicPr>
        <p:blipFill>
          <a:blip r:embed="rId2" cstate="print"/>
          <a:srcRect/>
          <a:stretch>
            <a:fillRect/>
          </a:stretch>
        </p:blipFill>
        <p:spPr bwMode="auto">
          <a:xfrm>
            <a:off x="3124200" y="1828800"/>
            <a:ext cx="3362951" cy="4486275"/>
          </a:xfrm>
          <a:prstGeom prst="rect">
            <a:avLst/>
          </a:prstGeom>
          <a:noFill/>
        </p:spPr>
      </p:pic>
      <p:sp>
        <p:nvSpPr>
          <p:cNvPr id="8" name="&quot;No&quot; Symbol 7"/>
          <p:cNvSpPr/>
          <p:nvPr/>
        </p:nvSpPr>
        <p:spPr>
          <a:xfrm>
            <a:off x="2514600" y="1447800"/>
            <a:ext cx="4572000" cy="5257800"/>
          </a:xfrm>
          <a:prstGeom prst="noSmoking">
            <a:avLst>
              <a:gd name="adj" fmla="val 976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3352800"/>
          </a:xfrm>
        </p:spPr>
        <p:txBody>
          <a:bodyPr/>
          <a:lstStyle/>
          <a:p>
            <a:r>
              <a:rPr lang="en-US" sz="8000" dirty="0" smtClean="0"/>
              <a:t>Forgiveness:  You and Others</a:t>
            </a:r>
            <a:endParaRPr lang="en-US" sz="8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Colossians</a:t>
            </a:r>
            <a:endParaRPr lang="en-US" dirty="0"/>
          </a:p>
        </p:txBody>
      </p:sp>
      <p:sp>
        <p:nvSpPr>
          <p:cNvPr id="3" name="Content Placeholder 2"/>
          <p:cNvSpPr>
            <a:spLocks noGrp="1"/>
          </p:cNvSpPr>
          <p:nvPr>
            <p:ph idx="1"/>
          </p:nvPr>
        </p:nvSpPr>
        <p:spPr>
          <a:xfrm>
            <a:off x="685800" y="1524000"/>
            <a:ext cx="7924800" cy="5257800"/>
          </a:xfrm>
        </p:spPr>
        <p:txBody>
          <a:bodyPr/>
          <a:lstStyle/>
          <a:p>
            <a:r>
              <a:rPr lang="en-US" sz="2800" b="1" dirty="0" smtClean="0"/>
              <a:t>Colossians 3:13 (NIV) </a:t>
            </a:r>
            <a:r>
              <a:rPr lang="en-US" sz="2800" baseline="30000" dirty="0" smtClean="0"/>
              <a:t>13 </a:t>
            </a:r>
            <a:r>
              <a:rPr lang="en-US" sz="2800" dirty="0" smtClean="0"/>
              <a:t> Bear with each other and forgive whatever grievances you may have against one another. </a:t>
            </a:r>
            <a:r>
              <a:rPr lang="en-US" sz="2800" b="1" u="sng" dirty="0" smtClean="0"/>
              <a:t>Forgive as the Lord forgave you.</a:t>
            </a:r>
          </a:p>
          <a:p>
            <a:r>
              <a:rPr lang="en-US" sz="2800" dirty="0" smtClean="0"/>
              <a:t>We must be fully aware and very grateful of God’s forgiveness to us and then it will be less difficult to forgive others.</a:t>
            </a:r>
          </a:p>
          <a:p>
            <a:r>
              <a:rPr lang="en-US" sz="2800" dirty="0" smtClean="0"/>
              <a:t>With all we have done, how amazing is it that God has forgiven us?  How can we NOT forgive others?</a:t>
            </a:r>
            <a:br>
              <a:rPr lang="en-US" sz="2800" dirty="0" smtClean="0"/>
            </a:b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066800"/>
          </a:xfrm>
        </p:spPr>
        <p:txBody>
          <a:bodyPr/>
          <a:lstStyle/>
          <a:p>
            <a:r>
              <a:rPr lang="en-US" dirty="0" smtClean="0"/>
              <a:t>Matthew 18</a:t>
            </a:r>
            <a:endParaRPr lang="en-US" dirty="0"/>
          </a:p>
        </p:txBody>
      </p:sp>
      <p:sp>
        <p:nvSpPr>
          <p:cNvPr id="3" name="Content Placeholder 2"/>
          <p:cNvSpPr>
            <a:spLocks noGrp="1"/>
          </p:cNvSpPr>
          <p:nvPr>
            <p:ph idx="1"/>
          </p:nvPr>
        </p:nvSpPr>
        <p:spPr>
          <a:xfrm>
            <a:off x="685800" y="1600200"/>
            <a:ext cx="7924800" cy="5181600"/>
          </a:xfrm>
        </p:spPr>
        <p:txBody>
          <a:bodyPr/>
          <a:lstStyle/>
          <a:p>
            <a:r>
              <a:rPr lang="en-US" sz="2800" b="1" dirty="0" smtClean="0"/>
              <a:t>Matthew 18:21-22 (NIV) </a:t>
            </a:r>
            <a:r>
              <a:rPr lang="en-US" sz="2800" baseline="30000" dirty="0" smtClean="0"/>
              <a:t>21 </a:t>
            </a:r>
            <a:r>
              <a:rPr lang="en-US" sz="2800" dirty="0" smtClean="0"/>
              <a:t> Then Peter came to Jesus and asked, "Lord, how many times shall I forgive my brother when he sins against me? Up to seven times?" </a:t>
            </a:r>
            <a:r>
              <a:rPr lang="en-US" sz="2800" baseline="30000" dirty="0" smtClean="0"/>
              <a:t>22 </a:t>
            </a:r>
            <a:r>
              <a:rPr lang="en-US" sz="2800" dirty="0" smtClean="0"/>
              <a:t> Jesus answered, "I tell you, not seven times, but seventy-seven times. </a:t>
            </a:r>
          </a:p>
          <a:p>
            <a:r>
              <a:rPr lang="en-US" sz="2800" dirty="0" smtClean="0"/>
              <a:t>Not 77 times but limitless!</a:t>
            </a:r>
          </a:p>
          <a:p>
            <a:r>
              <a:rPr lang="en-US" sz="2800" dirty="0" smtClean="0"/>
              <a:t>How many times do we want or need God to forgive us?</a:t>
            </a:r>
          </a:p>
          <a:p>
            <a:r>
              <a:rPr lang="en-US" sz="2800" dirty="0" smtClean="0"/>
              <a:t>How hard is this but how good is this?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66800"/>
          </a:xfrm>
        </p:spPr>
        <p:txBody>
          <a:bodyPr/>
          <a:lstStyle/>
          <a:p>
            <a:r>
              <a:rPr lang="en-US" dirty="0" smtClean="0"/>
              <a:t>Parable 10,000 Talents</a:t>
            </a:r>
            <a:endParaRPr lang="en-US" dirty="0"/>
          </a:p>
        </p:txBody>
      </p:sp>
      <p:sp>
        <p:nvSpPr>
          <p:cNvPr id="3" name="Content Placeholder 2"/>
          <p:cNvSpPr>
            <a:spLocks noGrp="1"/>
          </p:cNvSpPr>
          <p:nvPr>
            <p:ph idx="1"/>
          </p:nvPr>
        </p:nvSpPr>
        <p:spPr>
          <a:xfrm>
            <a:off x="533400" y="1066800"/>
            <a:ext cx="8382000" cy="5410200"/>
          </a:xfrm>
        </p:spPr>
        <p:txBody>
          <a:bodyPr/>
          <a:lstStyle/>
          <a:p>
            <a:r>
              <a:rPr lang="en-US" sz="1600" b="1" dirty="0" smtClean="0"/>
              <a:t>Matthew 18:23-35 (NIV) </a:t>
            </a:r>
            <a:r>
              <a:rPr lang="en-US" sz="1600" baseline="30000" dirty="0" smtClean="0"/>
              <a:t>23 </a:t>
            </a:r>
            <a:r>
              <a:rPr lang="en-US" sz="1600" dirty="0" smtClean="0"/>
              <a:t> "Therefore, the kingdom of heaven is like a king who wanted to settle accounts with his servants. </a:t>
            </a:r>
            <a:r>
              <a:rPr lang="en-US" sz="1600" baseline="30000" dirty="0" smtClean="0"/>
              <a:t>24 </a:t>
            </a:r>
            <a:r>
              <a:rPr lang="en-US" sz="1600" dirty="0" smtClean="0"/>
              <a:t> As he began the settlement, a man who owed him ten thousand talents was brought to him. </a:t>
            </a:r>
            <a:r>
              <a:rPr lang="en-US" sz="1600" baseline="30000" dirty="0" smtClean="0"/>
              <a:t>25 </a:t>
            </a:r>
            <a:r>
              <a:rPr lang="en-US" sz="1600" dirty="0" smtClean="0"/>
              <a:t> Since he was not able to pay, the master ordered that he and his wife and his children and all that he had be sold to repay the debt. </a:t>
            </a:r>
            <a:r>
              <a:rPr lang="en-US" sz="1600" baseline="30000" dirty="0" smtClean="0"/>
              <a:t>26 </a:t>
            </a:r>
            <a:r>
              <a:rPr lang="en-US" sz="1600" dirty="0" smtClean="0"/>
              <a:t> "The servant fell on his knees before him. 'Be patient with me,' he begged, 'and I will pay back everything.' </a:t>
            </a:r>
            <a:r>
              <a:rPr lang="en-US" sz="1600" baseline="30000" dirty="0" smtClean="0"/>
              <a:t>27 </a:t>
            </a:r>
            <a:r>
              <a:rPr lang="en-US" sz="1600" dirty="0" smtClean="0"/>
              <a:t> The servant's master took pity on him, canceled the debt and let him go. </a:t>
            </a:r>
            <a:r>
              <a:rPr lang="en-US" sz="1600" baseline="30000" dirty="0" smtClean="0"/>
              <a:t>28 </a:t>
            </a:r>
            <a:r>
              <a:rPr lang="en-US" sz="1600" dirty="0" smtClean="0"/>
              <a:t> "But when that servant went out, he found one of his fellow servants who owed him a hundred </a:t>
            </a:r>
            <a:r>
              <a:rPr lang="en-US" sz="1600" dirty="0" err="1" smtClean="0"/>
              <a:t>denarii</a:t>
            </a:r>
            <a:r>
              <a:rPr lang="en-US" sz="1600" dirty="0" smtClean="0"/>
              <a:t>. He grabbed him and began to choke him. 'Pay back what you owe me!' he demanded. </a:t>
            </a:r>
            <a:r>
              <a:rPr lang="en-US" sz="1600" baseline="30000" dirty="0" smtClean="0"/>
              <a:t>29 </a:t>
            </a:r>
            <a:r>
              <a:rPr lang="en-US" sz="1600" dirty="0" smtClean="0"/>
              <a:t> "His fellow servant fell to his knees and begged him, 'Be patient with me, and I will pay you back.' </a:t>
            </a:r>
            <a:r>
              <a:rPr lang="en-US" sz="1600" baseline="30000" dirty="0" smtClean="0"/>
              <a:t>30 </a:t>
            </a:r>
            <a:r>
              <a:rPr lang="en-US" sz="1600" dirty="0" smtClean="0"/>
              <a:t> "But he refused. Instead, he went off and had the man thrown into prison until he could pay the debt. </a:t>
            </a:r>
            <a:r>
              <a:rPr lang="en-US" sz="1600" baseline="30000" dirty="0" smtClean="0"/>
              <a:t>31 </a:t>
            </a:r>
            <a:r>
              <a:rPr lang="en-US" sz="1600" dirty="0" smtClean="0"/>
              <a:t> When the other servants saw what had happened, they were greatly distressed and went and told their master everything that had happened. </a:t>
            </a:r>
            <a:r>
              <a:rPr lang="en-US" sz="1600" baseline="30000" dirty="0" smtClean="0"/>
              <a:t>32 </a:t>
            </a:r>
            <a:r>
              <a:rPr lang="en-US" sz="1600" dirty="0" smtClean="0"/>
              <a:t> "Then the master called the servant in. 'You wicked servant,' he said, 'I canceled all that debt of yours because you begged me to. </a:t>
            </a:r>
            <a:r>
              <a:rPr lang="en-US" sz="1600" baseline="30000" dirty="0" smtClean="0"/>
              <a:t>33 </a:t>
            </a:r>
            <a:r>
              <a:rPr lang="en-US" sz="1600" dirty="0" smtClean="0"/>
              <a:t> Shouldn't you have had mercy on your fellow servant just as I had on you?' </a:t>
            </a:r>
            <a:r>
              <a:rPr lang="en-US" sz="1600" baseline="30000" dirty="0" smtClean="0"/>
              <a:t>34 </a:t>
            </a:r>
            <a:r>
              <a:rPr lang="en-US" sz="1600" dirty="0" smtClean="0"/>
              <a:t> In anger his master turned him over to the jailers to be tortured, until he should pay back all he owed. </a:t>
            </a:r>
            <a:r>
              <a:rPr lang="en-US" sz="1600" baseline="30000" dirty="0" smtClean="0"/>
              <a:t>35 </a:t>
            </a:r>
            <a:r>
              <a:rPr lang="en-US" sz="1600" dirty="0" smtClean="0"/>
              <a:t> </a:t>
            </a:r>
            <a:r>
              <a:rPr lang="en-US" sz="1600" b="1" u="sng" dirty="0" smtClean="0"/>
              <a:t>"This is how my heavenly Father will treat each of you unless you forgive your brother from your heart." </a:t>
            </a:r>
          </a:p>
          <a:p>
            <a:r>
              <a:rPr lang="en-US" sz="1600" dirty="0" smtClean="0"/>
              <a:t>10,000 talents would take 160,000-200,000 years to pay back.  You could never pay that back and neither could we ever pay back what we have been forgiven of by God.</a:t>
            </a:r>
          </a:p>
          <a:p>
            <a:r>
              <a:rPr lang="en-US" sz="1600" dirty="0" smtClean="0"/>
              <a:t>“Forgive others as Christ has forgiven you!”</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Would God Do This?</a:t>
            </a:r>
            <a:endParaRPr lang="en-US" dirty="0"/>
          </a:p>
        </p:txBody>
      </p:sp>
      <p:sp>
        <p:nvSpPr>
          <p:cNvPr id="3" name="Content Placeholder 2"/>
          <p:cNvSpPr>
            <a:spLocks noGrp="1"/>
          </p:cNvSpPr>
          <p:nvPr>
            <p:ph idx="1"/>
          </p:nvPr>
        </p:nvSpPr>
        <p:spPr>
          <a:xfrm>
            <a:off x="685800" y="1752600"/>
            <a:ext cx="8153400" cy="4800600"/>
          </a:xfrm>
        </p:spPr>
        <p:txBody>
          <a:bodyPr/>
          <a:lstStyle/>
          <a:p>
            <a:r>
              <a:rPr lang="en-US" dirty="0" smtClean="0"/>
              <a:t>He loves </a:t>
            </a:r>
            <a:r>
              <a:rPr lang="en-US" dirty="0" smtClean="0"/>
              <a:t>us </a:t>
            </a:r>
            <a:r>
              <a:rPr lang="en-US" dirty="0" smtClean="0"/>
              <a:t>so much.  He died for </a:t>
            </a:r>
            <a:r>
              <a:rPr lang="en-US" dirty="0" smtClean="0"/>
              <a:t>us.</a:t>
            </a:r>
            <a:endParaRPr lang="en-US" dirty="0" smtClean="0"/>
          </a:p>
          <a:p>
            <a:r>
              <a:rPr lang="en-US" dirty="0" smtClean="0"/>
              <a:t>He hates sin because it </a:t>
            </a:r>
            <a:r>
              <a:rPr lang="en-US" dirty="0" smtClean="0"/>
              <a:t>separates us </a:t>
            </a:r>
            <a:r>
              <a:rPr lang="en-US" dirty="0" smtClean="0"/>
              <a:t>from </a:t>
            </a:r>
            <a:r>
              <a:rPr lang="en-US" dirty="0" smtClean="0"/>
              <a:t>Him </a:t>
            </a:r>
            <a:r>
              <a:rPr lang="en-US" dirty="0" smtClean="0"/>
              <a:t>here on earth and for eternity.</a:t>
            </a:r>
          </a:p>
          <a:p>
            <a:r>
              <a:rPr lang="en-US" dirty="0" smtClean="0"/>
              <a:t>Forgiveness restores the broken relationship and reminds us of God’s love.</a:t>
            </a:r>
            <a:endParaRPr lang="en-US" dirty="0" smtClean="0"/>
          </a:p>
          <a:p>
            <a:r>
              <a:rPr lang="en-US" dirty="0" smtClean="0"/>
              <a:t>We can then trust him, surrender our lives </a:t>
            </a:r>
            <a:r>
              <a:rPr lang="en-US" dirty="0" smtClean="0"/>
              <a:t>to </a:t>
            </a:r>
            <a:r>
              <a:rPr lang="en-US" dirty="0" smtClean="0"/>
              <a:t>Him, </a:t>
            </a:r>
            <a:r>
              <a:rPr lang="en-US" dirty="0" smtClean="0"/>
              <a:t>serve </a:t>
            </a:r>
            <a:r>
              <a:rPr lang="en-US" dirty="0" smtClean="0"/>
              <a:t>Him and give Him glory.</a:t>
            </a:r>
            <a:endParaRPr lang="en-US" dirty="0" smtClean="0"/>
          </a:p>
          <a:p>
            <a:r>
              <a:rPr lang="en-US" dirty="0" smtClean="0"/>
              <a:t>Why are we fighting Him?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1066800"/>
          </a:xfrm>
        </p:spPr>
        <p:txBody>
          <a:bodyPr/>
          <a:lstStyle/>
          <a:p>
            <a:r>
              <a:rPr lang="en-US" dirty="0" smtClean="0"/>
              <a:t>Slaves of Christ</a:t>
            </a:r>
            <a:endParaRPr lang="en-US" dirty="0"/>
          </a:p>
        </p:txBody>
      </p:sp>
      <p:sp>
        <p:nvSpPr>
          <p:cNvPr id="3" name="Content Placeholder 2"/>
          <p:cNvSpPr>
            <a:spLocks noGrp="1"/>
          </p:cNvSpPr>
          <p:nvPr>
            <p:ph idx="1"/>
          </p:nvPr>
        </p:nvSpPr>
        <p:spPr>
          <a:xfrm>
            <a:off x="1600200" y="1600200"/>
            <a:ext cx="3124200" cy="4876800"/>
          </a:xfrm>
        </p:spPr>
        <p:txBody>
          <a:bodyPr/>
          <a:lstStyle/>
          <a:p>
            <a:r>
              <a:rPr lang="en-US" sz="2400" b="1" dirty="0" smtClean="0"/>
              <a:t>Love</a:t>
            </a:r>
          </a:p>
          <a:p>
            <a:r>
              <a:rPr lang="en-US" sz="2400" b="1" dirty="0" smtClean="0"/>
              <a:t>Peace</a:t>
            </a:r>
          </a:p>
          <a:p>
            <a:r>
              <a:rPr lang="en-US" sz="2400" b="1" dirty="0" smtClean="0"/>
              <a:t>Joy</a:t>
            </a:r>
          </a:p>
          <a:p>
            <a:r>
              <a:rPr lang="en-US" sz="2400" b="1" dirty="0" smtClean="0"/>
              <a:t>Fellowship</a:t>
            </a:r>
          </a:p>
          <a:p>
            <a:r>
              <a:rPr lang="en-US" sz="2400" b="1" dirty="0" smtClean="0"/>
              <a:t>Faith</a:t>
            </a:r>
          </a:p>
          <a:p>
            <a:r>
              <a:rPr lang="en-US" sz="2400" b="1" dirty="0" smtClean="0"/>
              <a:t>Humility</a:t>
            </a:r>
          </a:p>
          <a:p>
            <a:r>
              <a:rPr lang="en-US" sz="2400" b="1" dirty="0" smtClean="0"/>
              <a:t>Sacrifice</a:t>
            </a:r>
          </a:p>
          <a:p>
            <a:r>
              <a:rPr lang="en-US" sz="2400" b="1" dirty="0" smtClean="0"/>
              <a:t>Compassion</a:t>
            </a:r>
          </a:p>
          <a:p>
            <a:r>
              <a:rPr lang="en-US" sz="2400" b="1" dirty="0" smtClean="0"/>
              <a:t>Sharing</a:t>
            </a:r>
          </a:p>
          <a:p>
            <a:r>
              <a:rPr lang="en-US" sz="2400" b="1" dirty="0" smtClean="0"/>
              <a:t>Faithfulness</a:t>
            </a:r>
          </a:p>
        </p:txBody>
      </p:sp>
      <p:sp>
        <p:nvSpPr>
          <p:cNvPr id="4" name="Content Placeholder 2"/>
          <p:cNvSpPr txBox="1">
            <a:spLocks/>
          </p:cNvSpPr>
          <p:nvPr/>
        </p:nvSpPr>
        <p:spPr bwMode="auto">
          <a:xfrm>
            <a:off x="4953000" y="1600200"/>
            <a:ext cx="396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rgbClr val="536099"/>
                </a:solidFill>
                <a:effectLst/>
                <a:uLnTx/>
                <a:uFillTx/>
                <a:latin typeface="+mn-lt"/>
                <a:ea typeface="+mn-ea"/>
                <a:cs typeface="+mn-cs"/>
              </a:rPr>
              <a:t>True Friendship</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rgbClr val="536099"/>
                </a:solidFill>
                <a:effectLst/>
                <a:uLnTx/>
                <a:uFillTx/>
                <a:latin typeface="+mn-lt"/>
                <a:ea typeface="+mn-ea"/>
                <a:cs typeface="+mn-cs"/>
              </a:rPr>
              <a:t>Hope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rgbClr val="536099"/>
                </a:solidFill>
                <a:effectLst/>
                <a:uLnTx/>
                <a:uFillTx/>
                <a:latin typeface="+mn-lt"/>
                <a:ea typeface="+mn-ea"/>
                <a:cs typeface="+mn-cs"/>
              </a:rPr>
              <a:t>Wisdom</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rgbClr val="536099"/>
                </a:solidFill>
                <a:effectLst/>
                <a:uLnTx/>
                <a:uFillTx/>
                <a:latin typeface="+mn-lt"/>
                <a:ea typeface="+mn-ea"/>
                <a:cs typeface="+mn-cs"/>
              </a:rPr>
              <a:t>Kindness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rgbClr val="536099"/>
                </a:solidFill>
                <a:effectLst/>
                <a:uLnTx/>
                <a:uFillTx/>
                <a:latin typeface="+mn-lt"/>
                <a:ea typeface="+mn-ea"/>
                <a:cs typeface="+mn-cs"/>
              </a:rPr>
              <a:t>Gentleness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rgbClr val="536099"/>
                </a:solidFill>
                <a:effectLst/>
                <a:uLnTx/>
                <a:uFillTx/>
                <a:latin typeface="+mn-lt"/>
                <a:ea typeface="+mn-ea"/>
                <a:cs typeface="+mn-cs"/>
              </a:rPr>
              <a:t>Truthfulness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b="1" kern="0" dirty="0" smtClean="0">
                <a:solidFill>
                  <a:srgbClr val="536099"/>
                </a:solidFill>
                <a:latin typeface="+mn-lt"/>
              </a:rPr>
              <a:t>Strong Relationships</a:t>
            </a:r>
            <a:endParaRPr kumimoji="0" lang="en-US" sz="2400" b="1" i="0" u="none" strike="noStrike" kern="0" cap="none" spc="0" normalizeH="0" baseline="0" noProof="0" dirty="0" smtClean="0">
              <a:ln>
                <a:noFill/>
              </a:ln>
              <a:solidFill>
                <a:srgbClr val="536099"/>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rgbClr val="536099"/>
                </a:solidFill>
                <a:effectLst/>
                <a:uLnTx/>
                <a:uFillTx/>
                <a:latin typeface="+mn-lt"/>
                <a:ea typeface="+mn-ea"/>
                <a:cs typeface="+mn-cs"/>
              </a:rPr>
              <a:t>Riches (not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rgbClr val="536099"/>
                </a:solidFill>
                <a:effectLst/>
                <a:uLnTx/>
                <a:uFillTx/>
                <a:latin typeface="+mn-lt"/>
                <a:ea typeface="+mn-ea"/>
                <a:cs typeface="+mn-cs"/>
              </a:rPr>
              <a:t>Eternity in Heaven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rgbClr val="536099"/>
                </a:solidFill>
                <a:effectLst/>
                <a:uLnTx/>
                <a:uFillTx/>
                <a:latin typeface="+mn-lt"/>
                <a:ea typeface="+mn-ea"/>
                <a:cs typeface="+mn-cs"/>
              </a:rPr>
              <a:t>Others?</a:t>
            </a:r>
            <a:endParaRPr kumimoji="0" lang="en-US" sz="3200" b="0" i="0" u="none" strike="noStrike" kern="0" cap="none" spc="0" normalizeH="0" baseline="0" noProof="0" dirty="0">
              <a:ln>
                <a:noFill/>
              </a:ln>
              <a:solidFill>
                <a:srgbClr val="536099"/>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01000" cy="1066800"/>
          </a:xfrm>
        </p:spPr>
        <p:txBody>
          <a:bodyPr/>
          <a:lstStyle/>
          <a:p>
            <a:r>
              <a:rPr lang="en-US" dirty="0" smtClean="0"/>
              <a:t>Slaves to Self and Sin</a:t>
            </a:r>
            <a:endParaRPr lang="en-US" dirty="0"/>
          </a:p>
        </p:txBody>
      </p:sp>
      <p:sp>
        <p:nvSpPr>
          <p:cNvPr id="3" name="Content Placeholder 2"/>
          <p:cNvSpPr>
            <a:spLocks noGrp="1"/>
          </p:cNvSpPr>
          <p:nvPr>
            <p:ph idx="1"/>
          </p:nvPr>
        </p:nvSpPr>
        <p:spPr>
          <a:xfrm>
            <a:off x="914400" y="1600200"/>
            <a:ext cx="3429000" cy="4800600"/>
          </a:xfrm>
        </p:spPr>
        <p:txBody>
          <a:bodyPr/>
          <a:lstStyle/>
          <a:p>
            <a:r>
              <a:rPr lang="en-US" sz="2400" b="1" dirty="0" smtClean="0"/>
              <a:t>Drugs</a:t>
            </a:r>
          </a:p>
          <a:p>
            <a:r>
              <a:rPr lang="en-US" sz="2400" b="1" dirty="0" smtClean="0"/>
              <a:t>Alcohol</a:t>
            </a:r>
          </a:p>
          <a:p>
            <a:r>
              <a:rPr lang="en-US" sz="2400" b="1" dirty="0" smtClean="0"/>
              <a:t>Sexual Diseases</a:t>
            </a:r>
          </a:p>
          <a:p>
            <a:r>
              <a:rPr lang="en-US" sz="2400" b="1" dirty="0" smtClean="0"/>
              <a:t>Anger</a:t>
            </a:r>
          </a:p>
          <a:p>
            <a:r>
              <a:rPr lang="en-US" sz="2400" b="1" dirty="0" smtClean="0"/>
              <a:t>Hate</a:t>
            </a:r>
          </a:p>
          <a:p>
            <a:r>
              <a:rPr lang="en-US" sz="2400" b="1" dirty="0" smtClean="0"/>
              <a:t>Worry</a:t>
            </a:r>
          </a:p>
          <a:p>
            <a:r>
              <a:rPr lang="en-US" sz="2400" b="1" dirty="0" smtClean="0"/>
              <a:t>Revenge</a:t>
            </a:r>
          </a:p>
          <a:p>
            <a:r>
              <a:rPr lang="en-US" sz="2400" b="1" dirty="0" smtClean="0"/>
              <a:t>Theft</a:t>
            </a:r>
          </a:p>
          <a:p>
            <a:r>
              <a:rPr lang="en-US" sz="2400" b="1" dirty="0" smtClean="0"/>
              <a:t>Dishonesty</a:t>
            </a:r>
          </a:p>
          <a:p>
            <a:r>
              <a:rPr lang="en-US" sz="2400" b="1" dirty="0" smtClean="0"/>
              <a:t>Using People</a:t>
            </a:r>
            <a:r>
              <a:rPr lang="en-US" sz="2400" dirty="0" smtClean="0"/>
              <a:t/>
            </a:r>
            <a:br>
              <a:rPr lang="en-US" sz="2400" dirty="0" smtClean="0"/>
            </a:br>
            <a:r>
              <a:rPr lang="en-US" sz="2400" dirty="0" smtClean="0"/>
              <a:t>. </a:t>
            </a:r>
          </a:p>
          <a:p>
            <a:endParaRPr lang="en-US" dirty="0"/>
          </a:p>
        </p:txBody>
      </p:sp>
      <p:sp>
        <p:nvSpPr>
          <p:cNvPr id="4" name="Content Placeholder 2"/>
          <p:cNvSpPr txBox="1">
            <a:spLocks/>
          </p:cNvSpPr>
          <p:nvPr/>
        </p:nvSpPr>
        <p:spPr bwMode="auto">
          <a:xfrm>
            <a:off x="5105400" y="1600200"/>
            <a:ext cx="3657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rgbClr val="536099"/>
                </a:solidFill>
                <a:effectLst/>
                <a:uLnTx/>
                <a:uFillTx/>
                <a:latin typeface="+mn-lt"/>
                <a:ea typeface="+mn-ea"/>
                <a:cs typeface="+mn-cs"/>
              </a:rPr>
              <a:t>Jail/Prison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rgbClr val="536099"/>
                </a:solidFill>
                <a:effectLst/>
                <a:uLnTx/>
                <a:uFillTx/>
                <a:latin typeface="+mn-lt"/>
                <a:ea typeface="+mn-ea"/>
                <a:cs typeface="+mn-cs"/>
              </a:rPr>
              <a:t>Divorce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b="1" kern="0" dirty="0" smtClean="0">
                <a:solidFill>
                  <a:srgbClr val="536099"/>
                </a:solidFill>
                <a:latin typeface="+mn-lt"/>
              </a:rPr>
              <a:t>Restitution</a:t>
            </a:r>
            <a:endParaRPr kumimoji="0" lang="en-US" sz="2400" b="1" i="0" u="none" strike="noStrike" kern="0" cap="none" spc="0" normalizeH="0" baseline="0" noProof="0" dirty="0" smtClean="0">
              <a:ln>
                <a:noFill/>
              </a:ln>
              <a:solidFill>
                <a:srgbClr val="536099"/>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rgbClr val="536099"/>
                </a:solidFill>
                <a:effectLst/>
                <a:uLnTx/>
                <a:uFillTx/>
                <a:latin typeface="+mn-lt"/>
                <a:ea typeface="+mn-ea"/>
                <a:cs typeface="+mn-cs"/>
              </a:rPr>
              <a:t>Welfare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rgbClr val="536099"/>
                </a:solidFill>
                <a:effectLst/>
                <a:uLnTx/>
                <a:uFillTx/>
                <a:latin typeface="+mn-lt"/>
                <a:ea typeface="+mn-ea"/>
                <a:cs typeface="+mn-cs"/>
              </a:rPr>
              <a:t>Broken Relationships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rgbClr val="536099"/>
                </a:solidFill>
                <a:effectLst/>
                <a:uLnTx/>
                <a:uFillTx/>
                <a:latin typeface="+mn-lt"/>
                <a:ea typeface="+mn-ea"/>
                <a:cs typeface="+mn-cs"/>
              </a:rPr>
              <a:t>Guilt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rgbClr val="536099"/>
                </a:solidFill>
                <a:effectLst/>
                <a:uLnTx/>
                <a:uFillTx/>
                <a:latin typeface="+mn-lt"/>
                <a:ea typeface="+mn-ea"/>
                <a:cs typeface="+mn-cs"/>
              </a:rPr>
              <a:t>Poor Health</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rgbClr val="536099"/>
                </a:solidFill>
                <a:effectLst/>
                <a:uLnTx/>
                <a:uFillTx/>
                <a:latin typeface="+mn-lt"/>
                <a:ea typeface="+mn-ea"/>
                <a:cs typeface="+mn-cs"/>
              </a:rPr>
              <a:t>Money </a:t>
            </a:r>
            <a:r>
              <a:rPr lang="en-US" b="1" kern="0" dirty="0" smtClean="0">
                <a:solidFill>
                  <a:srgbClr val="536099"/>
                </a:solidFill>
                <a:latin typeface="+mn-lt"/>
              </a:rPr>
              <a:t>Issues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rgbClr val="536099"/>
                </a:solidFill>
                <a:effectLst/>
                <a:uLnTx/>
                <a:uFillTx/>
                <a:latin typeface="+mn-lt"/>
                <a:ea typeface="+mn-ea"/>
                <a:cs typeface="+mn-cs"/>
              </a:rPr>
              <a:t>Eternity in Hell</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rgbClr val="536099"/>
                </a:solidFill>
                <a:effectLst/>
                <a:uLnTx/>
                <a:uFillTx/>
                <a:latin typeface="+mn-lt"/>
                <a:ea typeface="+mn-ea"/>
                <a:cs typeface="+mn-cs"/>
              </a:rPr>
              <a:t>Others?</a:t>
            </a:r>
            <a:r>
              <a:rPr kumimoji="0" lang="en-US" sz="2400" b="0" i="0" u="none" strike="noStrike" kern="0" cap="none" spc="0" normalizeH="0" baseline="0" noProof="0" dirty="0" smtClean="0">
                <a:ln>
                  <a:noFill/>
                </a:ln>
                <a:solidFill>
                  <a:srgbClr val="536099"/>
                </a:solidFill>
                <a:effectLst/>
                <a:uLnTx/>
                <a:uFillTx/>
                <a:latin typeface="+mn-lt"/>
                <a:ea typeface="+mn-ea"/>
                <a:cs typeface="+mn-cs"/>
              </a:rPr>
              <a:t/>
            </a:r>
            <a:br>
              <a:rPr kumimoji="0" lang="en-US" sz="2400" b="0" i="0" u="none" strike="noStrike" kern="0" cap="none" spc="0" normalizeH="0" baseline="0" noProof="0" dirty="0" smtClean="0">
                <a:ln>
                  <a:noFill/>
                </a:ln>
                <a:solidFill>
                  <a:srgbClr val="536099"/>
                </a:solidFill>
                <a:effectLst/>
                <a:uLnTx/>
                <a:uFillTx/>
                <a:latin typeface="+mn-lt"/>
                <a:ea typeface="+mn-ea"/>
                <a:cs typeface="+mn-cs"/>
              </a:rPr>
            </a:br>
            <a:r>
              <a:rPr kumimoji="0" lang="en-US" sz="2400" b="0" i="0" u="none" strike="noStrike" kern="0" cap="none" spc="0" normalizeH="0" baseline="0" noProof="0" dirty="0" smtClean="0">
                <a:ln>
                  <a:noFill/>
                </a:ln>
                <a:solidFill>
                  <a:srgbClr val="536099"/>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536099"/>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066800"/>
          </a:xfrm>
        </p:spPr>
        <p:txBody>
          <a:bodyPr/>
          <a:lstStyle/>
          <a:p>
            <a:r>
              <a:rPr lang="en-US" dirty="0" smtClean="0"/>
              <a:t>Who Are You Serving?</a:t>
            </a:r>
            <a:endParaRPr lang="en-US" dirty="0"/>
          </a:p>
        </p:txBody>
      </p:sp>
      <p:sp>
        <p:nvSpPr>
          <p:cNvPr id="3" name="Content Placeholder 2"/>
          <p:cNvSpPr>
            <a:spLocks noGrp="1"/>
          </p:cNvSpPr>
          <p:nvPr>
            <p:ph idx="1"/>
          </p:nvPr>
        </p:nvSpPr>
        <p:spPr>
          <a:xfrm>
            <a:off x="381000" y="4267200"/>
            <a:ext cx="8305800" cy="2438400"/>
          </a:xfrm>
        </p:spPr>
        <p:txBody>
          <a:bodyPr/>
          <a:lstStyle/>
          <a:p>
            <a:pPr marL="0" indent="0">
              <a:buNone/>
            </a:pPr>
            <a:r>
              <a:rPr lang="en-US" sz="2400" b="1" dirty="0" smtClean="0"/>
              <a:t>Romans 12:19-20 (NIV) </a:t>
            </a:r>
            <a:r>
              <a:rPr lang="en-US" sz="2400" baseline="30000" dirty="0" smtClean="0"/>
              <a:t>19 </a:t>
            </a:r>
            <a:r>
              <a:rPr lang="en-US" sz="2400" dirty="0" smtClean="0"/>
              <a:t> Do not take revenge, my friends, but leave room for God's wrath, for it is written: "It is mine to avenge; I will repay," says the Lord. </a:t>
            </a:r>
            <a:r>
              <a:rPr lang="en-US" sz="2400" baseline="30000" dirty="0" smtClean="0"/>
              <a:t>20 </a:t>
            </a:r>
            <a:r>
              <a:rPr lang="en-US" sz="2400" dirty="0" smtClean="0"/>
              <a:t> On the contrary: "If your enemy is hungry, feed him; if he is thirsty, give him something to drink.</a:t>
            </a:r>
            <a:endParaRPr lang="en-US" sz="2400" dirty="0"/>
          </a:p>
        </p:txBody>
      </p:sp>
      <p:pic>
        <p:nvPicPr>
          <p:cNvPr id="2052" name="Picture 4" descr="http://communio.stblogs.org/love%20your%20enemies.jpg"/>
          <p:cNvPicPr>
            <a:picLocks noChangeAspect="1" noChangeArrowheads="1"/>
          </p:cNvPicPr>
          <p:nvPr/>
        </p:nvPicPr>
        <p:blipFill>
          <a:blip r:embed="rId2" cstate="print"/>
          <a:srcRect/>
          <a:stretch>
            <a:fillRect/>
          </a:stretch>
        </p:blipFill>
        <p:spPr bwMode="auto">
          <a:xfrm>
            <a:off x="3048000" y="1066800"/>
            <a:ext cx="3073459" cy="3124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01000" cy="5562600"/>
          </a:xfrm>
        </p:spPr>
        <p:txBody>
          <a:bodyPr/>
          <a:lstStyle/>
          <a:p>
            <a:r>
              <a:rPr lang="en-US" sz="11500" dirty="0" smtClean="0"/>
              <a:t>Repent (Turn) and Believe</a:t>
            </a:r>
            <a:endParaRPr lang="en-US" sz="115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completegarden.files.wordpress.com/2008/07/bramble.jpg"/>
          <p:cNvPicPr>
            <a:picLocks noChangeAspect="1" noChangeArrowheads="1"/>
          </p:cNvPicPr>
          <p:nvPr/>
        </p:nvPicPr>
        <p:blipFill>
          <a:blip r:embed="rId2" cstate="print"/>
          <a:srcRect/>
          <a:stretch>
            <a:fillRect/>
          </a:stretch>
        </p:blipFill>
        <p:spPr bwMode="auto">
          <a:xfrm>
            <a:off x="2209800" y="0"/>
            <a:ext cx="4599513" cy="6858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066800"/>
          </a:xfrm>
        </p:spPr>
        <p:txBody>
          <a:bodyPr/>
          <a:lstStyle/>
          <a:p>
            <a:r>
              <a:rPr lang="en-US" dirty="0" smtClean="0"/>
              <a:t>Study Ideas…</a:t>
            </a:r>
            <a:endParaRPr lang="en-US" dirty="0"/>
          </a:p>
        </p:txBody>
      </p:sp>
      <p:sp>
        <p:nvSpPr>
          <p:cNvPr id="3" name="Content Placeholder 2"/>
          <p:cNvSpPr>
            <a:spLocks noGrp="1"/>
          </p:cNvSpPr>
          <p:nvPr>
            <p:ph idx="1"/>
          </p:nvPr>
        </p:nvSpPr>
        <p:spPr>
          <a:xfrm>
            <a:off x="457200" y="1600200"/>
            <a:ext cx="8382000" cy="4953000"/>
          </a:xfrm>
        </p:spPr>
        <p:txBody>
          <a:bodyPr/>
          <a:lstStyle/>
          <a:p>
            <a:r>
              <a:rPr lang="en-US" sz="2000" b="1" dirty="0" smtClean="0"/>
              <a:t>Matthew 18:3 (NIV) </a:t>
            </a:r>
            <a:r>
              <a:rPr lang="en-US" sz="2000" baseline="30000" dirty="0" smtClean="0"/>
              <a:t>3 </a:t>
            </a:r>
            <a:r>
              <a:rPr lang="en-US" sz="2000" dirty="0" smtClean="0"/>
              <a:t> </a:t>
            </a:r>
            <a:r>
              <a:rPr lang="en-US" sz="1800" dirty="0" smtClean="0"/>
              <a:t>And he said: "I tell you the truth, unless you change and become like little children, you will never enter the kingdom of heaven. </a:t>
            </a:r>
          </a:p>
          <a:p>
            <a:r>
              <a:rPr lang="en-US" sz="1800" b="1" dirty="0" smtClean="0"/>
              <a:t>Matthew 6:19-20 (NIV) </a:t>
            </a:r>
            <a:r>
              <a:rPr lang="en-US" sz="1800" baseline="30000" dirty="0" smtClean="0"/>
              <a:t>19 </a:t>
            </a:r>
            <a:r>
              <a:rPr lang="en-US" sz="1800" dirty="0" smtClean="0"/>
              <a:t> "Do not store up for yourselves treasures on earth, where moth and rust destroy, and where thieves break in and steal. </a:t>
            </a:r>
            <a:r>
              <a:rPr lang="en-US" sz="1800" baseline="30000" dirty="0" smtClean="0"/>
              <a:t>20 </a:t>
            </a:r>
            <a:r>
              <a:rPr lang="en-US" sz="1800" dirty="0" smtClean="0"/>
              <a:t> But store up for yourselves treasures in heaven, where moth and rust do not destroy, and where thieves do not break in and steal.</a:t>
            </a:r>
          </a:p>
          <a:p>
            <a:r>
              <a:rPr lang="en-US" sz="1800" b="1" dirty="0" smtClean="0"/>
              <a:t>Philippians 4:6 (NIV) </a:t>
            </a:r>
            <a:r>
              <a:rPr lang="en-US" sz="1800" baseline="30000" dirty="0" smtClean="0"/>
              <a:t>6 </a:t>
            </a:r>
            <a:r>
              <a:rPr lang="en-US" sz="1800" dirty="0" smtClean="0"/>
              <a:t> Do not be anxious about anything, but in everything, by prayer and petition, with thanksgiving, present your requests to God. </a:t>
            </a:r>
          </a:p>
          <a:p>
            <a:r>
              <a:rPr lang="en-US" sz="1800" b="1" dirty="0" smtClean="0"/>
              <a:t>Hebrews 12:5-7 (NIV) </a:t>
            </a:r>
            <a:r>
              <a:rPr lang="en-US" sz="1800" baseline="30000" dirty="0" smtClean="0"/>
              <a:t>5 </a:t>
            </a:r>
            <a:r>
              <a:rPr lang="en-US" sz="1800" dirty="0" smtClean="0"/>
              <a:t> And you have forgotten that word of encouragement that addresses you as sons: "My son, do not make light of the Lord's discipline, and do not lose heart when he rebukes you, </a:t>
            </a:r>
            <a:r>
              <a:rPr lang="en-US" sz="1800" baseline="30000" dirty="0" smtClean="0"/>
              <a:t>6 </a:t>
            </a:r>
            <a:r>
              <a:rPr lang="en-US" sz="1800" dirty="0" smtClean="0"/>
              <a:t> because the Lord disciplines those he loves, and he punishes everyone he accepts as a son." </a:t>
            </a:r>
            <a:r>
              <a:rPr lang="en-US" sz="1800" baseline="30000" dirty="0" smtClean="0"/>
              <a:t>7 </a:t>
            </a:r>
            <a:r>
              <a:rPr lang="en-US" sz="1800" dirty="0" smtClean="0"/>
              <a:t> Endure hardship as discipline; God is treating you as sons. For what son is not disciplined by his father? </a:t>
            </a:r>
          </a:p>
          <a:p>
            <a:r>
              <a:rPr lang="en-US" sz="1800" b="1" dirty="0" smtClean="0"/>
              <a:t>James 1:2 (NIV) </a:t>
            </a:r>
            <a:r>
              <a:rPr lang="en-US" sz="1800" baseline="30000" dirty="0" smtClean="0"/>
              <a:t>2 </a:t>
            </a:r>
            <a:r>
              <a:rPr lang="en-US" sz="1800" dirty="0" smtClean="0"/>
              <a:t> Consider it pure joy, my brothers, whenever you face trials of many kinds, </a:t>
            </a:r>
            <a:br>
              <a:rPr lang="en-US" sz="1800" dirty="0" smtClean="0"/>
            </a:br>
            <a:endParaRPr lang="en-US" sz="1800" dirty="0" smtClean="0"/>
          </a:p>
          <a:p>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r>
              <a:rPr lang="en-US" dirty="0" smtClean="0"/>
              <a:t>Questions/Comments?</a:t>
            </a:r>
            <a:endParaRPr lang="en-US" dirty="0"/>
          </a:p>
        </p:txBody>
      </p:sp>
      <p:pic>
        <p:nvPicPr>
          <p:cNvPr id="48130" name="Picture 2" descr="http://cdn2.hubspot.net/hub/269362/file-2642114969-jpg/Elementary-school-students-raising-hands-in-classroom_.jpg"/>
          <p:cNvPicPr>
            <a:picLocks noChangeAspect="1" noChangeArrowheads="1"/>
          </p:cNvPicPr>
          <p:nvPr/>
        </p:nvPicPr>
        <p:blipFill>
          <a:blip r:embed="rId2" cstate="print"/>
          <a:srcRect/>
          <a:stretch>
            <a:fillRect/>
          </a:stretch>
        </p:blipFill>
        <p:spPr bwMode="auto">
          <a:xfrm>
            <a:off x="838200" y="1600200"/>
            <a:ext cx="7311545" cy="4876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3352800"/>
          </a:xfrm>
        </p:spPr>
        <p:txBody>
          <a:bodyPr/>
          <a:lstStyle/>
          <a:p>
            <a:r>
              <a:rPr lang="en-US" sz="8000" dirty="0" smtClean="0"/>
              <a:t>Forgiveness:  God and You</a:t>
            </a:r>
            <a:endParaRPr lang="en-US" sz="8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66800"/>
          </a:xfrm>
        </p:spPr>
        <p:txBody>
          <a:bodyPr/>
          <a:lstStyle/>
          <a:p>
            <a:r>
              <a:rPr lang="en-US" dirty="0" smtClean="0"/>
              <a:t>God So Loved The World</a:t>
            </a:r>
            <a:endParaRPr lang="en-US" dirty="0"/>
          </a:p>
        </p:txBody>
      </p:sp>
      <p:sp>
        <p:nvSpPr>
          <p:cNvPr id="3" name="Content Placeholder 2"/>
          <p:cNvSpPr>
            <a:spLocks noGrp="1"/>
          </p:cNvSpPr>
          <p:nvPr>
            <p:ph idx="1"/>
          </p:nvPr>
        </p:nvSpPr>
        <p:spPr>
          <a:xfrm>
            <a:off x="609600" y="2667000"/>
            <a:ext cx="7848600" cy="3886200"/>
          </a:xfrm>
        </p:spPr>
        <p:txBody>
          <a:bodyPr/>
          <a:lstStyle/>
          <a:p>
            <a:pPr marL="0" indent="0">
              <a:buNone/>
            </a:pPr>
            <a:r>
              <a:rPr lang="en-US" sz="2000" b="1" dirty="0" smtClean="0"/>
              <a:t>John 3:16-18 (NIV) </a:t>
            </a:r>
            <a:r>
              <a:rPr lang="en-US" sz="2000" baseline="30000" dirty="0" smtClean="0"/>
              <a:t>16 </a:t>
            </a:r>
            <a:r>
              <a:rPr lang="en-US" sz="2000" dirty="0" smtClean="0"/>
              <a:t> "For God so loved the world that he gave his one and only Son, that whoever believes in him shall not perish but have eternal life. </a:t>
            </a:r>
            <a:r>
              <a:rPr lang="en-US" sz="2000" baseline="30000" dirty="0" smtClean="0"/>
              <a:t>17 </a:t>
            </a:r>
            <a:r>
              <a:rPr lang="en-US" sz="2000" dirty="0" smtClean="0"/>
              <a:t> For God did not send his Son into the world to condemn the world, but to save the world through him. </a:t>
            </a:r>
            <a:r>
              <a:rPr lang="en-US" sz="2000" baseline="30000" dirty="0" smtClean="0"/>
              <a:t>18 </a:t>
            </a:r>
            <a:r>
              <a:rPr lang="en-US" sz="2000" dirty="0" smtClean="0"/>
              <a:t> Whoever believes in him is not condemned, but whoever does not believe stands condemned already because he has not believed in the name of God's one and only Son. </a:t>
            </a:r>
          </a:p>
          <a:p>
            <a:pPr marL="0" indent="0">
              <a:buNone/>
            </a:pPr>
            <a:r>
              <a:rPr lang="en-US" sz="2000" b="1" dirty="0" smtClean="0"/>
              <a:t>Romans 5:6-8 (NIV) </a:t>
            </a:r>
            <a:r>
              <a:rPr lang="en-US" sz="2000" baseline="30000" dirty="0" smtClean="0"/>
              <a:t>6 </a:t>
            </a:r>
            <a:r>
              <a:rPr lang="en-US" sz="2000" dirty="0" smtClean="0"/>
              <a:t> You see, at just the right time, when we were still powerless, Christ died for the ungodly. </a:t>
            </a:r>
            <a:r>
              <a:rPr lang="en-US" sz="2000" baseline="30000" dirty="0" smtClean="0"/>
              <a:t>7 </a:t>
            </a:r>
            <a:r>
              <a:rPr lang="en-US" sz="2000" dirty="0" smtClean="0"/>
              <a:t> Very rarely will anyone die for a righteous man, though for a good man someone might possibly dare to die. </a:t>
            </a:r>
            <a:r>
              <a:rPr lang="en-US" sz="2000" baseline="30000" dirty="0" smtClean="0"/>
              <a:t>8 </a:t>
            </a:r>
            <a:r>
              <a:rPr lang="en-US" sz="2000" dirty="0" smtClean="0"/>
              <a:t> But God demonstrates his own love for us in this: While we were still sinners, Christ died for us. </a:t>
            </a:r>
            <a:endParaRPr lang="en-US" sz="2000" dirty="0"/>
          </a:p>
        </p:txBody>
      </p:sp>
      <p:pic>
        <p:nvPicPr>
          <p:cNvPr id="17410" name="Picture 2" descr="http://www.tappin-family.org.uk/images/God%20reaching%20out%20to%20Adam.jpg"/>
          <p:cNvPicPr>
            <a:picLocks noChangeAspect="1" noChangeArrowheads="1"/>
          </p:cNvPicPr>
          <p:nvPr/>
        </p:nvPicPr>
        <p:blipFill>
          <a:blip r:embed="rId2" cstate="print"/>
          <a:srcRect/>
          <a:stretch>
            <a:fillRect/>
          </a:stretch>
        </p:blipFill>
        <p:spPr bwMode="auto">
          <a:xfrm>
            <a:off x="2971800" y="838200"/>
            <a:ext cx="3429000" cy="1761382"/>
          </a:xfrm>
          <a:prstGeom prst="rect">
            <a:avLst/>
          </a:prstGeom>
          <a:noFill/>
        </p:spPr>
      </p:pic>
      <p:sp>
        <p:nvSpPr>
          <p:cNvPr id="5" name="Rectangle 4"/>
          <p:cNvSpPr/>
          <p:nvPr/>
        </p:nvSpPr>
        <p:spPr>
          <a:xfrm>
            <a:off x="3505200" y="2057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66800"/>
          </a:xfrm>
        </p:spPr>
        <p:txBody>
          <a:bodyPr/>
          <a:lstStyle/>
          <a:p>
            <a:r>
              <a:rPr lang="en-US" dirty="0" smtClean="0"/>
              <a:t>God So Loved The World</a:t>
            </a:r>
            <a:endParaRPr lang="en-US" dirty="0"/>
          </a:p>
        </p:txBody>
      </p:sp>
      <p:sp>
        <p:nvSpPr>
          <p:cNvPr id="3" name="Content Placeholder 2"/>
          <p:cNvSpPr>
            <a:spLocks noGrp="1"/>
          </p:cNvSpPr>
          <p:nvPr>
            <p:ph idx="1"/>
          </p:nvPr>
        </p:nvSpPr>
        <p:spPr>
          <a:xfrm>
            <a:off x="609600" y="2667000"/>
            <a:ext cx="7848600" cy="3886200"/>
          </a:xfrm>
        </p:spPr>
        <p:txBody>
          <a:bodyPr/>
          <a:lstStyle/>
          <a:p>
            <a:pPr marL="228600" indent="-228600"/>
            <a:r>
              <a:rPr lang="en-US" sz="2000" b="1" dirty="0" smtClean="0"/>
              <a:t>Romans 8:32 (NIV) </a:t>
            </a:r>
            <a:r>
              <a:rPr lang="en-US" sz="2000" baseline="30000" dirty="0" smtClean="0"/>
              <a:t>32 </a:t>
            </a:r>
            <a:r>
              <a:rPr lang="en-US" sz="2000" dirty="0" smtClean="0"/>
              <a:t> He who did not spare his own Son, but gave him up for us all--how will he not also, along with him, graciously give us all things?</a:t>
            </a:r>
          </a:p>
          <a:p>
            <a:pPr marL="228600" indent="-228600"/>
            <a:r>
              <a:rPr lang="en-US" sz="2000" dirty="0" smtClean="0"/>
              <a:t>The love of God is </a:t>
            </a:r>
            <a:r>
              <a:rPr lang="en-US" sz="2000" dirty="0" smtClean="0"/>
              <a:t>unlike anything else – it doesn’t make sense but it is true!</a:t>
            </a:r>
            <a:endParaRPr lang="en-US" sz="2000" dirty="0"/>
          </a:p>
        </p:txBody>
      </p:sp>
      <p:pic>
        <p:nvPicPr>
          <p:cNvPr id="17410" name="Picture 2" descr="http://www.tappin-family.org.uk/images/God%20reaching%20out%20to%20Adam.jpg"/>
          <p:cNvPicPr>
            <a:picLocks noChangeAspect="1" noChangeArrowheads="1"/>
          </p:cNvPicPr>
          <p:nvPr/>
        </p:nvPicPr>
        <p:blipFill>
          <a:blip r:embed="rId2" cstate="print"/>
          <a:srcRect/>
          <a:stretch>
            <a:fillRect/>
          </a:stretch>
        </p:blipFill>
        <p:spPr bwMode="auto">
          <a:xfrm>
            <a:off x="2971800" y="838200"/>
            <a:ext cx="3429000" cy="1761382"/>
          </a:xfrm>
          <a:prstGeom prst="rect">
            <a:avLst/>
          </a:prstGeom>
          <a:noFill/>
        </p:spPr>
      </p:pic>
      <p:sp>
        <p:nvSpPr>
          <p:cNvPr id="5" name="Rectangle 4"/>
          <p:cNvSpPr/>
          <p:nvPr/>
        </p:nvSpPr>
        <p:spPr>
          <a:xfrm>
            <a:off x="3505200" y="2057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705600" cy="1066800"/>
          </a:xfrm>
        </p:spPr>
        <p:txBody>
          <a:bodyPr/>
          <a:lstStyle/>
          <a:p>
            <a:r>
              <a:rPr lang="en-US" dirty="0" smtClean="0"/>
              <a:t>1 John</a:t>
            </a:r>
            <a:endParaRPr lang="en-US" dirty="0"/>
          </a:p>
        </p:txBody>
      </p:sp>
      <p:sp>
        <p:nvSpPr>
          <p:cNvPr id="3" name="Content Placeholder 2"/>
          <p:cNvSpPr>
            <a:spLocks noGrp="1"/>
          </p:cNvSpPr>
          <p:nvPr>
            <p:ph idx="1"/>
          </p:nvPr>
        </p:nvSpPr>
        <p:spPr>
          <a:xfrm>
            <a:off x="838200" y="2133600"/>
            <a:ext cx="7391400" cy="2514600"/>
          </a:xfrm>
        </p:spPr>
        <p:txBody>
          <a:bodyPr/>
          <a:lstStyle/>
          <a:p>
            <a:pPr marL="347663" indent="-347663"/>
            <a:r>
              <a:rPr lang="en-US" sz="2800" b="1" dirty="0" smtClean="0"/>
              <a:t>1 John 1:9 (NIV) </a:t>
            </a:r>
            <a:r>
              <a:rPr lang="en-US" sz="2800" baseline="30000" dirty="0" smtClean="0"/>
              <a:t>9 </a:t>
            </a:r>
            <a:r>
              <a:rPr lang="en-US" sz="2800" dirty="0" smtClean="0"/>
              <a:t> If we confess our sins, he is faithful and just and will forgive us our sins and purify us from all unrighteousness.</a:t>
            </a:r>
          </a:p>
          <a:p>
            <a:pPr marL="347663" indent="-347663"/>
            <a:r>
              <a:rPr lang="en-US" sz="2800" dirty="0" smtClean="0"/>
              <a:t>If we confess, he forgives</a:t>
            </a:r>
          </a:p>
          <a:p>
            <a:pPr marL="0" indent="0">
              <a:buNone/>
            </a:pPr>
            <a:r>
              <a:rPr lang="en-US" sz="2800" dirty="0" smtClean="0"/>
              <a:t> </a:t>
            </a:r>
            <a:br>
              <a:rPr lang="en-US" sz="2800" dirty="0" smtClean="0"/>
            </a:br>
            <a:endParaRPr lang="en-US" sz="2800" dirty="0"/>
          </a:p>
        </p:txBody>
      </p:sp>
      <p:sp>
        <p:nvSpPr>
          <p:cNvPr id="18434" name="AutoShape 2" descr="data:image/jpeg;base64,/9j/4AAQSkZJRgABAQAAAQABAAD/2wCEAAkGBxQSEhUUExQVFhUWGBUbGBgYGBgeFxkgHRgXGBkcGBkZHSghGBslHBkdITElJikrLi4uGh8zODMsNygtLi8BCgoKDg0OGxAQGi0kICQwLS4sMiwwLCssLSwrLCwsLDQsNywsNCwsLCwsLCwsLiwsLCwsLCwsLCwsLCwsLCssLP/AABEIAOQAoAMBIgACEQEDEQH/xAAcAAEAAwADAQEAAAAAAAAAAAAABQYHAgMEAQj/xABJEAABAwIDBAYFCAcECwAAAAABAAIDBBEFBhIhMUFRBxNhcYGRIjJSobEUQlNiY3KSwSMzNFSCotEWk7LCFSQlQ0SDlKPS8PH/xAAaAQEAAwEBAQAAAAAAAAAAAAAAAQIDBAUG/8QAKxEAAgEDAwEIAQUAAAAAAAAAAAECAxESBCExQQUiMlFhgZGxcRMUUqHx/9oADAMBAAIRAxEAPwDcURQeccXfTU94Wh08j2RQtO7W86Wl31R6x7AUB243malpC1s8zWvd6rNpkd91jbuPko6DpAoCQ18xhJ3Cdj4r93WNF1neI4v8je+KldeS9p6twBmnf846j6rAdgA3eC8cWb6sAh0vWNO9srWvafAhZuok7Hnz7Sownjuzc6epZINTHNe3m0gjzC7Vg0GMU2rU6jETzvko5XwP8m7D3Kw4fmZw/U4m4D2K6AOHcJYi23iCrKcWb09ZRnxL52NYRUujzVWWu+jjqGe3RzsefGOTSR5le2DPtESGyyOp3n5lQx8TvDWAD4Kx0rcs6Lrp6hkjdTHNc08WkEeYXnxmr6mCWTdoje4eDSR70B4cQzbRQSdVLVQsk9lzxcd/LxUxG8OALSCCLgjaCOBB4hfnvKeCwyUjZJo2yPlDnve4Xcbkm9ztutH6DpXuwqPUSQHyhl+DQ42HcgL+iIgCIiAIiIAiIgCqOcZL1mHRnc2SonPdFCW/GUeStyz7OM/+uyuv+z4fL5zSNaPcxGVk7RbMuc8uJcd5JPmbrgVysuJXEfH3uz5ZfJWFps4FpHBwIPkVZOj2j62vhvuZqefAbPeQrtj2fKeKeSCSnMgY6xd6BvsF9h77LRRTV2ztpaeMqec5W3sZHG8tN2kg82kg+YU1T5vq2DSZetZ7MzRI3+bb71YcyTYVPTPkhHVTgei0AtJPJzdxHaqCU3XUSyoy7svhk/T45S6tTqMQvO+SjlfA897Rsd3HYpepxnr4JII8Ve1sjS0trIASAeU0Wm3iCqMvisqjN6faFWPO5olNl6VlHphMc+iEgdS9rrnSdwvfepLo0zDS0dDBS1MnyeZoOpk7XRG5JJsXgA96ymOQtOppLXc2kg+YU3T5yrGDS6TrWezM1sjf5hf3q6qHbDtGL8SP0DBO17Q5jmuadxaQQe4hdi/P9JmCl1anUfUuO+SjlfC4nmWD0XeKsuHZsIt1OKfwV8APh1sOn4KykmdUNTSnxI1tFTaLNdVa76Ns7fpKOdko7yx2lw7hqXrps+0LiGySmnefmVDHQu/7gCsblnRcY5A4AtIIO4g3B7iFyQBERAFlOa57vxSTm6ipx/C10rreEgWrLFMeqdVM937xX1j+8RHqWnyAVZvus5tZLGhJ+n2VcriVyK4lch8saB0Q046yomO5jGtvyuS53uaF66nKuHVT3yR1vpSOc4/pIyLuN9gIBsuPR/G5+G1TYbGZzni1wDtYA254C1/eqVWZVq4vXppO9rdQ823W3EVtc9e+FCCwyXJ35wy2KKRjWyiUSAkWA1CxA2gE777PFSGG9G1XKwOdoivua++rxA3Lh0ZUDZK4ax+ra51j7QsBs7Llcs5Zjqpqx8LJHxtbJ1bGsJab3AubbSSVFlyZxhSx/Uktm7JIg8xZanonATN9F19L27WHsvwPYVDWWn9MVaWsp6YG4Ic9x4nTZrfeSVYaitbS0cUtHStqIdILgwgOAsNttJ1G978lOKuzR6SLqSSdkvcwxe3C8HmqS8QRl5Y3U61tg8eJ5K4ZuxrD6oUrmx6SX3nDG2e1ltoJAs43+BV6yjQUMcUs1G60ctg5znGzdNx8/dbUpUbsilpVKdlJNGCriVZs6ZU+QGO07ZRIHW2AOFrbSATcG+9VkqtrGE4OEsWWPJWEQ1UhiM8lNUb43Ntpf9XgQ4d+0dyvM+XcXiGltRDVM9idoPueD8VkTXEEEEggggg2II2gg8Ddbl0dZzFazqpSBUMG3h1g9to58xw8VeFuDv0koy7r2ZW8Er5KaSQwQGGaHbVYeDeOVm8zUgPqyDfYbHXseBWo4XiMdREyaFwfG8AtcOP9D2KDzhlo1IbNA7qquHbFIOP1H82n3KoYHj5pnSVDYyxgd/tCkAOqnf8AvELRvjdvcB379+iPRi2nizVUXXBM17Q9jg5rgC1wNwQdxBG8LsUlwsXxfDXdRLAATJQ1E5LbbTDO7rI5AOLR6pPNrltCgswZbFQ9k0cjoKmMEMmZY7Da7JGnZIw23HdwsokrqxlWpKrBwfUwlcStNq8rVX+8oqCoPF0T5adx7bemL+IUJWZbY2/WUGIw9sRiqG+Abd/uWDpM8WXZVVcNMquH4jLA7VDI5jvqnf3jcVZaTpIrWesYpPvMIPm0hR02FUn746HsqqaaLzJFgvkeVpJNtPPSVA+yqIyfIlRaaKqhq6Xhv7HTQZmlirDV2aXuJLm7muB3gctyubs8Yc54mfSu64EG+hpII46r7bKjVeW6uP16aa3MMLh5suFFysLfWBb94EfFFJorCtWpXTXrujQM11VFiFfADUaYjGQ6RtgA692jU4WG/wAFYMuZTqaKYGCpa+mcfSY8G9ubdOzV2hY3dd8eITNbpbLI1vIPcB5XVlPe7NYaqObnKO/oyc6SIYWVzxBpsQ0vDbaQ831bt3C4VmxE/JsvsbuM2n+dxef5QsxdturLm3NprIaeIR9W2Ebdt9TtIbs5AD4onyyYVopzlw3x7lXK4lciuJUHMcSu2irHwyNkjcWvYbtcOB/Mdi6irDlTJtRXuuwdXCN8rgdP8A+ee7YpRtTjKT7vJseSM2Mr4b7GzMsJY+R4OHHQeHkunNuXnve2rpLNq4wRY+pOzjHIOPYeC92V8q09AzTC27iPTkdYvd3ngOwbFK11ZHCx0kr2sY0XLnEADxK26bnuRTcFnyZ5lfH2UlnNDm0Mj9L437H4fMTtjeDugcTsJ2N2cCtMWSYvicc76qrbE5tLJTOgAc2zq2V1+qEcZ2u03sD2rTMBgfHTQslN5Gxxh57Q0A+9EWg7o96IiksERReP4/DRsDpnbXGzGNBdJIfZjYNrj3ICSkjDhYgEdouoevynRT/raWB/aY2387Kt1ecatrvTbQ0oO1sdTUfprc3sjFmd1yukZ1n/AHjCP7+RRdFcorqTRyFTNN4ZKqA/ZVEtvBjy5o8l1SZVqgPQxB8nZUwwyDzDWlRn9sqj6fCf7+RP7Y1P02E/9S/+iXRGcPNHnxHK1S1rnSUuGTgAklglp3WAudoLxdVnBqLDqyBswiqafVewbK142G1/TCs1fmeqlikj6/CW62ObcVL7jUCL7u1Q+X8Kigp4ojW0ZLGgEiYWvxsosjKUaEubf0Qc+E0Be9jK5zTGbO62B+kHkXsFl0syqZf2eroqjsZOwO/C7crBlkzULqkx1GFyCol1nXUOBAFw0bByK9lfVGcfpYcCk+9Of/BVcYmMtNpn/pS6rKVdH61LLbmwB4/kJUPPTvZ67HN+80t+IV7/ANGkbYv9Hwnh1OJ1LB+Gxb7l9JxQH0MSoS32ZqiOYebogVGC8zJ6Kl0n9EDk9uHB+uue82PoxhhMfe8ja7u3d62fDM00MgDYqmDZsDdQaR3NdZZ0KeV/7Q3Apu1sjo3fibf4Lk7KlJI0kU7C/f1dJXNe4/dEzRdWWxtSjKmrRcX9l5zHnSGnIiiBqKl3qQxekezUR6oVMqmTVM4FSBWVbdraOM2pKa+51U/aL9lyTt2FdmS8HNTGfkbPkMBLmzSFwfXOLTYx7Rantx2E7dw46Tg2Dw0sYjgjDGjfbe48S5x2uceJO1W/J0qLe8vgicDytokFRVP+UVIFmm2mKEezBHuYO03cbDarKiKTQIiq2eMQkHUUkL+qfVGTVKN8UUbQ6V7frWIA5ar8EAxzNmmR1PRsbPUNHpkm0EA9qeTc3Zt0j0j2b1WsEoJamQywyukkcNMmIyN2AX2x0ER2Nb9fdu2u4enKmAMq4Wu09XQXJhp2k3n2/rap/rSFx26SeO26u2IV0NLEXyubHGweHYGgbzyAUFG7+iPDS5ZpIY7GJjgLlz5bOc48XPe7aT2rKc8ZhpZCYaKnh07nTCNup3ZFs2Dt48F5s757lriY47x04+b85/bIf8u7ndV7Aqjq6iF/syRn+YLOUuiPOr6hS7kOPM6JoHMcWvaWuG8OFiO8FdtRRvjDS9jmB41MLgRqHMX3haHm7ARU43HHb0JGxvf91t9XnYDxXZ02D0qRrR82awHfGAAFDjszCentGUr8bGfQYbK+J0zY3GJhs54HogrzBaTnF/yDDaeibYSSjVLzsLF3m428CqbgeWaqruYIiWje4kNZ3XO/wVWt7GNWjaSjHd23IsLkFJ41lyppLdfEWg7A4EFpPK44r7g+Xqmq2wxOcB87YG/iOxVszndOeWNncjgFyCsNdkeshjdI+Nulou6z2kgcTZd2X8l1M/VyhgERc03c4AltxcgcrKMXwP29RyxxZXpadzbamObq2jU0i45i+9I3FpBabOG0EbCDwIK17pEy9NVthEDGnQX3uQLAgAAdiyrFcOkpnujlbpe0XtcHuII3qZxcWTqdNKjLrbzNOyfUH5c9w2Cro6ed4G7rGudG53e4W/CFe1RsoQWxCYcIKKhjHe7rXuHuCvK6VwfTQvirhERSWCrOdsMkcIqqnbrmpS9wjO6WN7QJY+9wAI7WhWZEBQsi4pHDogY7VSzAuo3neN5kp5OUjOF9pFxwVjzVgTK6nfC/YTtY72HD1XD/AN3EqqZtwdtJI6Xa2iqHB0+n1qWa46uqj9kX9e3Ybb1Z8u4wXgxTloqIrB9tjXg+pLHzY8C/YQRwUFLLwvg/O9bRvhkdFK3S9hLXDkR8RyK6SbC/JbB0tZW61grIW3fGLSgfOZwd3t+B7FkFthWMlY8WvSdOdvg3vHZWUolxFxBd8mZHGPrEuPvJb5Feerwo1M+HzS7Y4IHSyOO4m0ZbfxBPgqBnnNDKuClhicS2OMdYC0j09IaBt32F92zarHmbNzBhUEUUgMs0bGuANyxoAD9XInd5q+SO11oNy8lZ/llTxuudieIDSSBI9scfY29gfifFa1X4bUNbHBSPZTQRtGqQgOeexoOwcyTzWIYDX/J6iKYi4jeHEDeRxt22Wv4xhkeKNbJFXPbER6jS3T4t2EHsKiHUx0sslJ8yfrYhekfMcJphSMkE8l2lz9lhpN7kjZqPYpzLk7psNjbQyRslY1oOpt7EesCOBPNUrNOXKGnMMMU5Mz5Gh7i4FrWnYXOA2N2qei6OZoXh9JWFvaRv/DsI70V7kxlVdVu19rbPgi8czVXwxS0tXGNcgID7Aeidh06dju/tTo9zDUunhpus/Qi/oloOwAmwNrqb6VJ2Ckijkc18+ppBAsdg9N1vmgqu9FFPqrdXsRuPmQFV3U0rmMs46mMFJvj48mWPP+bailqGxwloGgE3aDckn+iz2oqpKucGVxc+RzG37yAAANw2qX6SJ9VfJ9UMaPK/5rw5Pg11tO37Rp/Dd35Ksm3Kxz6ipKpXwb2uahkpuqoxKXg6qEbe6KJjf8RcrYqn0ZelRGXf189TLfmHzPLT5WVsXSfRhERAEREB1zwte1zHgOa4EOB3EHYQVnmJZLnY1sTYoa2nZcQtmkfFUQNPzGTMHpsHDVY7N5WjohDV9mZFJgT2XBosUhHOCqZMz8JfcjwVcqsv0YNvlNTAeVRRzADvcxun3r9AL45oO/aq4oylQpy5R+eY8rdZ+z1tDP2NmDXfhduXyXJlc3/hnOHONzH/AOBxW7V2X6WYWlp4ZPvRtPxCh5ej6g+ZE+G3GGaWP3MeB7lH6aMJaCk+LmHz4fLH68UjPvMcPiF0MktuPkVdMk4/UuilJqJXs66QR9YQ+zWmwHpA3Xtfic9VXMpGQ0T9ULpHGaHkeDmEEX7lV0/Uwl2b/GRQApKlxqojbpZPK1vIPNleKrKMu3XhUL+2lq3MJ/hlDQPNRNTl6Fv6ylxOn/5cczfOMkqrpyMHoK0fCyqSzOe7U9xcTvLiSfMqVyzmCSikL4w06m6SHbuYXOTCqThXsjPKphmhPm9oC7W5TmcLwvppx9lPGfc4hUxknc53ptRTeSTv8kTWVTpZHSPN3OJJKmslv0TySndDBPJflZht8V5zlWtBt8llueQBH4gbe9TeF4EX66CNwfLNpFbIw3ZTwg3MQduMr91huG3leYReRbSaapKspSXG7uaHkKjMOHUkZ3tgjv3loJ+Kn1xjYGgACwAAA5AblyXSfQhERAEREAREQBERAF4ccqeqpppPYikd5NJXuVU6U6vqsKq3cTGWjvdYfmgMwyNDooYe0F3mSVPdHkevGql30VNG3xc5ePBYNFPC3lGwe4KU6HotVZik32kMY/hD7/kgNUREQHXLA13rNa7vAPxUNW5NoJTd9JAXe0GNDvxNsVOogKk7o7ouHyhrTvY2qqAw+HWfBWHC8LhpoxHBG2Ng+a0WHaTzPaV7EQBERAEREAREQBERAEREAWd9Oc1sOEY3zTws79t/yWiLLemeXVPhkHtTSSEfcDbX/EgPOxtiBwFh5bFI9Bcd6Som4y1Urr8wLAKHq5dMb3ey1x8gSrV0MU2jCKf62t3m4lAXdERAEREAREQBERAEREAREQBERAEREAWR9I0nWYzTM+ip5HHvc7/4tcWL41L1uOVjvoooY/PagOjM82iknd9m737FqOQ6XqsOpGcoY/e2/wCayDP0lqKQDe8saPFy3agg6uKNnsMa3yACA70REAREQBERAEREAREQBERAEREAREQBYTg8vW1mJTe3Ulo7mXH5rcqiYMY5x3NBJ8BdYJkBpNIHu9aR8jz3lyA7szx9Y+ih+lq4ge4G5+K3lYg2PrMXwxnBrppD4NFvgtvQBERAEREAREQBERAEREAREQBERAEREBCZ3q+qw+qf7MMnvaR+aynKsGijgb9m0+e1Xjppqurwmfm/QwfxOCrFNHoY1vstaPIAIDhlRmvHY/sqV58XHYtjWTdGLdeLVz/o4YGeZJ/yrWUAREQBERAEREAREQBERAEREAREQBERAZn05S3ho4Ppqpl+5oJPxC8B3qf6WMuTVUUE9MNc1JIXiP22kDU0duwe9Z/Hj88v6OnoaoznZpfGWtYebnHgO2yAtvQs3VJiU3t1AaD9wH+q09Vfo6ywcOo2xPcHSuc6SVw3a3bwOYG5WhAEREAREQBERAEREAREQBERAEREAREQBERAEREAREQBERAEREAREQBERAf/2Q=="/>
          <p:cNvSpPr>
            <a:spLocks noChangeAspect="1" noChangeArrowheads="1"/>
          </p:cNvSpPr>
          <p:nvPr/>
        </p:nvSpPr>
        <p:spPr bwMode="auto">
          <a:xfrm>
            <a:off x="155575" y="-1303338"/>
            <a:ext cx="1905000" cy="27241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data:image/jpeg;base64,/9j/4AAQSkZJRgABAQAAAQABAAD/2wCEAAkGBxQSEhUUExQVFhUWGBUbGBgYGBgeFxkgHRgXGBkcGBkZHSghGBslHBkdITElJikrLi4uGh8zODMsNygtLi8BCgoKDg0OGxAQGi0kICQwLS4sMiwwLCssLSwrLCwsLDQsNywsNCwsLCwsLCwsLiwsLCwsLCwsLCwsLCwsLCssLP/AABEIAOQAoAMBIgACEQEDEQH/xAAcAAEAAwADAQEAAAAAAAAAAAAABQYHAgMEAQj/xABJEAABAwIDBAYFCAcECwAAAAABAAIDBBEFBhIhMUFRBxNhcYGRIjJSobEUQlNiY3KSwSMzNFSCotEWk7LCFSQlQ0SDlKPS8PH/xAAaAQEAAwEBAQAAAAAAAAAAAAAAAQIDBAUG/8QAKxEAAgEDAwEIAQUAAAAAAAAAAAECAxESBCExQQUiMlFhgZGxcRMUUqHx/9oADAMBAAIRAxEAPwDcURQeccXfTU94Wh08j2RQtO7W86Wl31R6x7AUB243malpC1s8zWvd6rNpkd91jbuPko6DpAoCQ18xhJ3Cdj4r93WNF1neI4v8je+KldeS9p6twBmnf846j6rAdgA3eC8cWb6sAh0vWNO9srWvafAhZuok7Hnz7Sownjuzc6epZINTHNe3m0gjzC7Vg0GMU2rU6jETzvko5XwP8m7D3Kw4fmZw/U4m4D2K6AOHcJYi23iCrKcWb09ZRnxL52NYRUujzVWWu+jjqGe3RzsefGOTSR5le2DPtESGyyOp3n5lQx8TvDWAD4Kx0rcs6Lrp6hkjdTHNc08WkEeYXnxmr6mCWTdoje4eDSR70B4cQzbRQSdVLVQsk9lzxcd/LxUxG8OALSCCLgjaCOBB4hfnvKeCwyUjZJo2yPlDnve4Xcbkm9ztutH6DpXuwqPUSQHyhl+DQ42HcgL+iIgCIiAIiIAiIgCqOcZL1mHRnc2SonPdFCW/GUeStyz7OM/+uyuv+z4fL5zSNaPcxGVk7RbMuc8uJcd5JPmbrgVysuJXEfH3uz5ZfJWFps4FpHBwIPkVZOj2j62vhvuZqefAbPeQrtj2fKeKeSCSnMgY6xd6BvsF9h77LRRTV2ztpaeMqec5W3sZHG8tN2kg82kg+YU1T5vq2DSZetZ7MzRI3+bb71YcyTYVPTPkhHVTgei0AtJPJzdxHaqCU3XUSyoy7svhk/T45S6tTqMQvO+SjlfA897Rsd3HYpepxnr4JII8Ve1sjS0trIASAeU0Wm3iCqMvisqjN6faFWPO5olNl6VlHphMc+iEgdS9rrnSdwvfepLo0zDS0dDBS1MnyeZoOpk7XRG5JJsXgA96ymOQtOppLXc2kg+YU3T5yrGDS6TrWezM1sjf5hf3q6qHbDtGL8SP0DBO17Q5jmuadxaQQe4hdi/P9JmCl1anUfUuO+SjlfC4nmWD0XeKsuHZsIt1OKfwV8APh1sOn4KykmdUNTSnxI1tFTaLNdVa76Ns7fpKOdko7yx2lw7hqXrps+0LiGySmnefmVDHQu/7gCsblnRcY5A4AtIIO4g3B7iFyQBERAFlOa57vxSTm6ipx/C10rreEgWrLFMeqdVM937xX1j+8RHqWnyAVZvus5tZLGhJ+n2VcriVyK4lch8saB0Q046yomO5jGtvyuS53uaF66nKuHVT3yR1vpSOc4/pIyLuN9gIBsuPR/G5+G1TYbGZzni1wDtYA254C1/eqVWZVq4vXppO9rdQ823W3EVtc9e+FCCwyXJ35wy2KKRjWyiUSAkWA1CxA2gE777PFSGG9G1XKwOdoivua++rxA3Lh0ZUDZK4ax+ra51j7QsBs7Llcs5Zjqpqx8LJHxtbJ1bGsJab3AubbSSVFlyZxhSx/Uktm7JIg8xZanonATN9F19L27WHsvwPYVDWWn9MVaWsp6YG4Ic9x4nTZrfeSVYaitbS0cUtHStqIdILgwgOAsNttJ1G978lOKuzR6SLqSSdkvcwxe3C8HmqS8QRl5Y3U61tg8eJ5K4ZuxrD6oUrmx6SX3nDG2e1ltoJAs43+BV6yjQUMcUs1G60ctg5znGzdNx8/dbUpUbsilpVKdlJNGCriVZs6ZU+QGO07ZRIHW2AOFrbSATcG+9VkqtrGE4OEsWWPJWEQ1UhiM8lNUb43Ntpf9XgQ4d+0dyvM+XcXiGltRDVM9idoPueD8VkTXEEEEggggg2II2gg8Ddbl0dZzFazqpSBUMG3h1g9to58xw8VeFuDv0koy7r2ZW8Er5KaSQwQGGaHbVYeDeOVm8zUgPqyDfYbHXseBWo4XiMdREyaFwfG8AtcOP9D2KDzhlo1IbNA7qquHbFIOP1H82n3KoYHj5pnSVDYyxgd/tCkAOqnf8AvELRvjdvcB379+iPRi2nizVUXXBM17Q9jg5rgC1wNwQdxBG8LsUlwsXxfDXdRLAATJQ1E5LbbTDO7rI5AOLR6pPNrltCgswZbFQ9k0cjoKmMEMmZY7Da7JGnZIw23HdwsokrqxlWpKrBwfUwlcStNq8rVX+8oqCoPF0T5adx7bemL+IUJWZbY2/WUGIw9sRiqG+Abd/uWDpM8WXZVVcNMquH4jLA7VDI5jvqnf3jcVZaTpIrWesYpPvMIPm0hR02FUn746HsqqaaLzJFgvkeVpJNtPPSVA+yqIyfIlRaaKqhq6Xhv7HTQZmlirDV2aXuJLm7muB3gctyubs8Yc54mfSu64EG+hpII46r7bKjVeW6uP16aa3MMLh5suFFysLfWBb94EfFFJorCtWpXTXrujQM11VFiFfADUaYjGQ6RtgA692jU4WG/wAFYMuZTqaKYGCpa+mcfSY8G9ubdOzV2hY3dd8eITNbpbLI1vIPcB5XVlPe7NYaqObnKO/oyc6SIYWVzxBpsQ0vDbaQ831bt3C4VmxE/JsvsbuM2n+dxef5QsxdturLm3NprIaeIR9W2Ebdt9TtIbs5AD4onyyYVopzlw3x7lXK4lciuJUHMcSu2irHwyNkjcWvYbtcOB/Mdi6irDlTJtRXuuwdXCN8rgdP8A+ee7YpRtTjKT7vJseSM2Mr4b7GzMsJY+R4OHHQeHkunNuXnve2rpLNq4wRY+pOzjHIOPYeC92V8q09AzTC27iPTkdYvd3ngOwbFK11ZHCx0kr2sY0XLnEADxK26bnuRTcFnyZ5lfH2UlnNDm0Mj9L437H4fMTtjeDugcTsJ2N2cCtMWSYvicc76qrbE5tLJTOgAc2zq2V1+qEcZ2u03sD2rTMBgfHTQslN5Gxxh57Q0A+9EWg7o96IiksERReP4/DRsDpnbXGzGNBdJIfZjYNrj3ICSkjDhYgEdouoevynRT/raWB/aY2387Kt1ecatrvTbQ0oO1sdTUfprc3sjFmd1yukZ1n/AHjCP7+RRdFcorqTRyFTNN4ZKqA/ZVEtvBjy5o8l1SZVqgPQxB8nZUwwyDzDWlRn9sqj6fCf7+RP7Y1P02E/9S/+iXRGcPNHnxHK1S1rnSUuGTgAklglp3WAudoLxdVnBqLDqyBswiqafVewbK142G1/TCs1fmeqlikj6/CW62ObcVL7jUCL7u1Q+X8Kigp4ojW0ZLGgEiYWvxsosjKUaEubf0Qc+E0Be9jK5zTGbO62B+kHkXsFl0syqZf2eroqjsZOwO/C7crBlkzULqkx1GFyCol1nXUOBAFw0bByK9lfVGcfpYcCk+9Of/BVcYmMtNpn/pS6rKVdH61LLbmwB4/kJUPPTvZ67HN+80t+IV7/ANGkbYv9Hwnh1OJ1LB+Gxb7l9JxQH0MSoS32ZqiOYebogVGC8zJ6Kl0n9EDk9uHB+uue82PoxhhMfe8ja7u3d62fDM00MgDYqmDZsDdQaR3NdZZ0KeV/7Q3Apu1sjo3fibf4Lk7KlJI0kU7C/f1dJXNe4/dEzRdWWxtSjKmrRcX9l5zHnSGnIiiBqKl3qQxekezUR6oVMqmTVM4FSBWVbdraOM2pKa+51U/aL9lyTt2FdmS8HNTGfkbPkMBLmzSFwfXOLTYx7Rantx2E7dw46Tg2Dw0sYjgjDGjfbe48S5x2uceJO1W/J0qLe8vgicDytokFRVP+UVIFmm2mKEezBHuYO03cbDarKiKTQIiq2eMQkHUUkL+qfVGTVKN8UUbQ6V7frWIA5ar8EAxzNmmR1PRsbPUNHpkm0EA9qeTc3Zt0j0j2b1WsEoJamQywyukkcNMmIyN2AX2x0ER2Nb9fdu2u4enKmAMq4Wu09XQXJhp2k3n2/rap/rSFx26SeO26u2IV0NLEXyubHGweHYGgbzyAUFG7+iPDS5ZpIY7GJjgLlz5bOc48XPe7aT2rKc8ZhpZCYaKnh07nTCNup3ZFs2Dt48F5s757lriY47x04+b85/bIf8u7ndV7Aqjq6iF/syRn+YLOUuiPOr6hS7kOPM6JoHMcWvaWuG8OFiO8FdtRRvjDS9jmB41MLgRqHMX3haHm7ARU43HHb0JGxvf91t9XnYDxXZ02D0qRrR82awHfGAAFDjszCentGUr8bGfQYbK+J0zY3GJhs54HogrzBaTnF/yDDaeibYSSjVLzsLF3m428CqbgeWaqruYIiWje4kNZ3XO/wVWt7GNWjaSjHd23IsLkFJ41lyppLdfEWg7A4EFpPK44r7g+Xqmq2wxOcB87YG/iOxVszndOeWNncjgFyCsNdkeshjdI+Nulou6z2kgcTZd2X8l1M/VyhgERc03c4AltxcgcrKMXwP29RyxxZXpadzbamObq2jU0i45i+9I3FpBabOG0EbCDwIK17pEy9NVthEDGnQX3uQLAgAAdiyrFcOkpnujlbpe0XtcHuII3qZxcWTqdNKjLrbzNOyfUH5c9w2Cro6ed4G7rGudG53e4W/CFe1RsoQWxCYcIKKhjHe7rXuHuCvK6VwfTQvirhERSWCrOdsMkcIqqnbrmpS9wjO6WN7QJY+9wAI7WhWZEBQsi4pHDogY7VSzAuo3neN5kp5OUjOF9pFxwVjzVgTK6nfC/YTtY72HD1XD/AN3EqqZtwdtJI6Xa2iqHB0+n1qWa46uqj9kX9e3Ybb1Z8u4wXgxTloqIrB9tjXg+pLHzY8C/YQRwUFLLwvg/O9bRvhkdFK3S9hLXDkR8RyK6SbC/JbB0tZW61grIW3fGLSgfOZwd3t+B7FkFthWMlY8WvSdOdvg3vHZWUolxFxBd8mZHGPrEuPvJb5Feerwo1M+HzS7Y4IHSyOO4m0ZbfxBPgqBnnNDKuClhicS2OMdYC0j09IaBt32F92zarHmbNzBhUEUUgMs0bGuANyxoAD9XInd5q+SO11oNy8lZ/llTxuudieIDSSBI9scfY29gfifFa1X4bUNbHBSPZTQRtGqQgOeexoOwcyTzWIYDX/J6iKYi4jeHEDeRxt22Wv4xhkeKNbJFXPbER6jS3T4t2EHsKiHUx0sslJ8yfrYhekfMcJphSMkE8l2lz9lhpN7kjZqPYpzLk7psNjbQyRslY1oOpt7EesCOBPNUrNOXKGnMMMU5Mz5Gh7i4FrWnYXOA2N2qei6OZoXh9JWFvaRv/DsI70V7kxlVdVu19rbPgi8czVXwxS0tXGNcgID7Aeidh06dju/tTo9zDUunhpus/Qi/oloOwAmwNrqb6VJ2Ckijkc18+ppBAsdg9N1vmgqu9FFPqrdXsRuPmQFV3U0rmMs46mMFJvj48mWPP+bailqGxwloGgE3aDckn+iz2oqpKucGVxc+RzG37yAAANw2qX6SJ9VfJ9UMaPK/5rw5Pg11tO37Rp/Dd35Ksm3Kxz6ipKpXwb2uahkpuqoxKXg6qEbe6KJjf8RcrYqn0ZelRGXf189TLfmHzPLT5WVsXSfRhERAEREB1zwte1zHgOa4EOB3EHYQVnmJZLnY1sTYoa2nZcQtmkfFUQNPzGTMHpsHDVY7N5WjohDV9mZFJgT2XBosUhHOCqZMz8JfcjwVcqsv0YNvlNTAeVRRzADvcxun3r9AL45oO/aq4oylQpy5R+eY8rdZ+z1tDP2NmDXfhduXyXJlc3/hnOHONzH/AOBxW7V2X6WYWlp4ZPvRtPxCh5ej6g+ZE+G3GGaWP3MeB7lH6aMJaCk+LmHz4fLH68UjPvMcPiF0MktuPkVdMk4/UuilJqJXs66QR9YQ+zWmwHpA3Xtfic9VXMpGQ0T9ULpHGaHkeDmEEX7lV0/Uwl2b/GRQApKlxqojbpZPK1vIPNleKrKMu3XhUL+2lq3MJ/hlDQPNRNTl6Fv6ylxOn/5cczfOMkqrpyMHoK0fCyqSzOe7U9xcTvLiSfMqVyzmCSikL4w06m6SHbuYXOTCqThXsjPKphmhPm9oC7W5TmcLwvppx9lPGfc4hUxknc53ptRTeSTv8kTWVTpZHSPN3OJJKmslv0TySndDBPJflZht8V5zlWtBt8llueQBH4gbe9TeF4EX66CNwfLNpFbIw3ZTwg3MQduMr91huG3leYReRbSaapKspSXG7uaHkKjMOHUkZ3tgjv3loJ+Kn1xjYGgACwAAA5AblyXSfQhERAEREAREQBERAF4ccqeqpppPYikd5NJXuVU6U6vqsKq3cTGWjvdYfmgMwyNDooYe0F3mSVPdHkevGql30VNG3xc5ePBYNFPC3lGwe4KU6HotVZik32kMY/hD7/kgNUREQHXLA13rNa7vAPxUNW5NoJTd9JAXe0GNDvxNsVOogKk7o7ouHyhrTvY2qqAw+HWfBWHC8LhpoxHBG2Ng+a0WHaTzPaV7EQBERAEREAREQBERAEREAWd9Oc1sOEY3zTws79t/yWiLLemeXVPhkHtTSSEfcDbX/EgPOxtiBwFh5bFI9Bcd6Som4y1Urr8wLAKHq5dMb3ey1x8gSrV0MU2jCKf62t3m4lAXdERAEREAREQBERAEREAREQBERAEREAWR9I0nWYzTM+ip5HHvc7/4tcWL41L1uOVjvoooY/PagOjM82iknd9m737FqOQ6XqsOpGcoY/e2/wCayDP0lqKQDe8saPFy3agg6uKNnsMa3yACA70REAREQBERAEREAREQBERAEREAREQBYTg8vW1mJTe3Ulo7mXH5rcqiYMY5x3NBJ8BdYJkBpNIHu9aR8jz3lyA7szx9Y+ih+lq4ge4G5+K3lYg2PrMXwxnBrppD4NFvgtvQBERAEREAREQBERAEREAREQBERAEREBCZ3q+qw+qf7MMnvaR+aynKsGijgb9m0+e1Xjppqurwmfm/QwfxOCrFNHoY1vstaPIAIDhlRmvHY/sqV58XHYtjWTdGLdeLVz/o4YGeZJ/yrWUAREQBERAEREAREQBERAEREAREQBERAZn05S3ho4Ppqpl+5oJPxC8B3qf6WMuTVUUE9MNc1JIXiP22kDU0duwe9Z/Hj88v6OnoaoznZpfGWtYebnHgO2yAtvQs3VJiU3t1AaD9wH+q09Vfo6ywcOo2xPcHSuc6SVw3a3bwOYG5WhAEREAREQBERAEREAREQBERAEREAREQBERAEREAREQBERAEREAREQBERAf/2Q=="/>
          <p:cNvSpPr>
            <a:spLocks noChangeAspect="1" noChangeArrowheads="1"/>
          </p:cNvSpPr>
          <p:nvPr/>
        </p:nvSpPr>
        <p:spPr bwMode="auto">
          <a:xfrm>
            <a:off x="155575" y="-1303338"/>
            <a:ext cx="1905000" cy="27241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42" name="Picture 10" descr="https://escapetoreality.files.wordpress.com/2011/10/heaven_empty.gif"/>
          <p:cNvPicPr>
            <a:picLocks noChangeAspect="1" noChangeArrowheads="1"/>
          </p:cNvPicPr>
          <p:nvPr/>
        </p:nvPicPr>
        <p:blipFill>
          <a:blip r:embed="rId2" cstate="print"/>
          <a:srcRect/>
          <a:stretch>
            <a:fillRect/>
          </a:stretch>
        </p:blipFill>
        <p:spPr bwMode="auto">
          <a:xfrm>
            <a:off x="3276600" y="3968750"/>
            <a:ext cx="2971800" cy="2889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705600" cy="1066800"/>
          </a:xfrm>
        </p:spPr>
        <p:txBody>
          <a:bodyPr/>
          <a:lstStyle/>
          <a:p>
            <a:r>
              <a:rPr lang="en-US" dirty="0" smtClean="0"/>
              <a:t>Psalms 103</a:t>
            </a:r>
            <a:endParaRPr lang="en-US" dirty="0"/>
          </a:p>
        </p:txBody>
      </p:sp>
      <p:sp>
        <p:nvSpPr>
          <p:cNvPr id="3" name="Content Placeholder 2"/>
          <p:cNvSpPr>
            <a:spLocks noGrp="1"/>
          </p:cNvSpPr>
          <p:nvPr>
            <p:ph idx="1"/>
          </p:nvPr>
        </p:nvSpPr>
        <p:spPr>
          <a:xfrm>
            <a:off x="1371600" y="2133600"/>
            <a:ext cx="7162800" cy="4191000"/>
          </a:xfrm>
        </p:spPr>
        <p:txBody>
          <a:bodyPr/>
          <a:lstStyle/>
          <a:p>
            <a:pPr marL="0" indent="0">
              <a:buNone/>
            </a:pPr>
            <a:r>
              <a:rPr lang="en-US" sz="2800" b="1" dirty="0" smtClean="0"/>
              <a:t>Psalm 103:11-14 (NIV) </a:t>
            </a:r>
            <a:r>
              <a:rPr lang="en-US" sz="2800" baseline="30000" dirty="0" smtClean="0"/>
              <a:t>11 </a:t>
            </a:r>
            <a:r>
              <a:rPr lang="en-US" sz="2800" dirty="0" smtClean="0"/>
              <a:t> For as high as the heavens are above the earth, so great is his love for those who fear him; </a:t>
            </a:r>
            <a:r>
              <a:rPr lang="en-US" sz="2800" baseline="30000" dirty="0" smtClean="0"/>
              <a:t>12 </a:t>
            </a:r>
            <a:r>
              <a:rPr lang="en-US" sz="2800" dirty="0" smtClean="0"/>
              <a:t> </a:t>
            </a:r>
            <a:r>
              <a:rPr lang="en-US" sz="2800" b="1" u="sng" dirty="0" smtClean="0"/>
              <a:t>as far as the east is from the west, so far has he removed our transgressions from us</a:t>
            </a:r>
            <a:r>
              <a:rPr lang="en-US" sz="2800" dirty="0" smtClean="0"/>
              <a:t>. </a:t>
            </a:r>
            <a:r>
              <a:rPr lang="en-US" sz="2800" baseline="30000" dirty="0" smtClean="0"/>
              <a:t>13 </a:t>
            </a:r>
            <a:r>
              <a:rPr lang="en-US" sz="2800" dirty="0" smtClean="0"/>
              <a:t> As a father has compassion on his children, so the </a:t>
            </a:r>
            <a:r>
              <a:rPr lang="en-US" sz="2800" cap="small" dirty="0" smtClean="0"/>
              <a:t>LORD</a:t>
            </a:r>
            <a:r>
              <a:rPr lang="en-US" sz="2800" dirty="0" smtClean="0"/>
              <a:t> has compassion on those who fear him; </a:t>
            </a:r>
            <a:r>
              <a:rPr lang="en-US" sz="2800" baseline="30000" dirty="0" smtClean="0"/>
              <a:t>14 </a:t>
            </a:r>
            <a:r>
              <a:rPr lang="en-US" sz="2800" dirty="0" smtClean="0"/>
              <a:t> for he knows how we are formed, he remembers that we are dust. </a:t>
            </a:r>
          </a:p>
          <a:p>
            <a:pPr marL="0" indent="0">
              <a:buNone/>
            </a:pPr>
            <a:endParaRPr lang="en-US" sz="2800" dirty="0"/>
          </a:p>
        </p:txBody>
      </p:sp>
      <p:sp>
        <p:nvSpPr>
          <p:cNvPr id="18434" name="AutoShape 2" descr="data:image/jpeg;base64,/9j/4AAQSkZJRgABAQAAAQABAAD/2wCEAAkGBxQSEhUUExQVFhUWGBUbGBgYGBgeFxkgHRgXGBkcGBkZHSghGBslHBkdITElJikrLi4uGh8zODMsNygtLi8BCgoKDg0OGxAQGi0kICQwLS4sMiwwLCssLSwrLCwsLDQsNywsNCwsLCwsLCwsLiwsLCwsLCwsLCwsLCwsLCssLP/AABEIAOQAoAMBIgACEQEDEQH/xAAcAAEAAwADAQEAAAAAAAAAAAAABQYHAgMEAQj/xABJEAABAwIDBAYFCAcECwAAAAABAAIDBBEFBhIhMUFRBxNhcYGRIjJSobEUQlNiY3KSwSMzNFSCotEWk7LCFSQlQ0SDlKPS8PH/xAAaAQEAAwEBAQAAAAAAAAAAAAAAAQIDBAUG/8QAKxEAAgEDAwEIAQUAAAAAAAAAAAECAxESBCExQQUiMlFhgZGxcRMUUqHx/9oADAMBAAIRAxEAPwDcURQeccXfTU94Wh08j2RQtO7W86Wl31R6x7AUB243malpC1s8zWvd6rNpkd91jbuPko6DpAoCQ18xhJ3Cdj4r93WNF1neI4v8je+KldeS9p6twBmnf846j6rAdgA3eC8cWb6sAh0vWNO9srWvafAhZuok7Hnz7Sownjuzc6epZINTHNe3m0gjzC7Vg0GMU2rU6jETzvko5XwP8m7D3Kw4fmZw/U4m4D2K6AOHcJYi23iCrKcWb09ZRnxL52NYRUujzVWWu+jjqGe3RzsefGOTSR5le2DPtESGyyOp3n5lQx8TvDWAD4Kx0rcs6Lrp6hkjdTHNc08WkEeYXnxmr6mCWTdoje4eDSR70B4cQzbRQSdVLVQsk9lzxcd/LxUxG8OALSCCLgjaCOBB4hfnvKeCwyUjZJo2yPlDnve4Xcbkm9ztutH6DpXuwqPUSQHyhl+DQ42HcgL+iIgCIiAIiIAiIgCqOcZL1mHRnc2SonPdFCW/GUeStyz7OM/+uyuv+z4fL5zSNaPcxGVk7RbMuc8uJcd5JPmbrgVysuJXEfH3uz5ZfJWFps4FpHBwIPkVZOj2j62vhvuZqefAbPeQrtj2fKeKeSCSnMgY6xd6BvsF9h77LRRTV2ztpaeMqec5W3sZHG8tN2kg82kg+YU1T5vq2DSZetZ7MzRI3+bb71YcyTYVPTPkhHVTgei0AtJPJzdxHaqCU3XUSyoy7svhk/T45S6tTqMQvO+SjlfA897Rsd3HYpepxnr4JII8Ve1sjS0trIASAeU0Wm3iCqMvisqjN6faFWPO5olNl6VlHphMc+iEgdS9rrnSdwvfepLo0zDS0dDBS1MnyeZoOpk7XRG5JJsXgA96ymOQtOppLXc2kg+YU3T5yrGDS6TrWezM1sjf5hf3q6qHbDtGL8SP0DBO17Q5jmuadxaQQe4hdi/P9JmCl1anUfUuO+SjlfC4nmWD0XeKsuHZsIt1OKfwV8APh1sOn4KykmdUNTSnxI1tFTaLNdVa76Ns7fpKOdko7yx2lw7hqXrps+0LiGySmnefmVDHQu/7gCsblnRcY5A4AtIIO4g3B7iFyQBERAFlOa57vxSTm6ipx/C10rreEgWrLFMeqdVM937xX1j+8RHqWnyAVZvus5tZLGhJ+n2VcriVyK4lch8saB0Q046yomO5jGtvyuS53uaF66nKuHVT3yR1vpSOc4/pIyLuN9gIBsuPR/G5+G1TYbGZzni1wDtYA254C1/eqVWZVq4vXppO9rdQ823W3EVtc9e+FCCwyXJ35wy2KKRjWyiUSAkWA1CxA2gE777PFSGG9G1XKwOdoivua++rxA3Lh0ZUDZK4ax+ra51j7QsBs7Llcs5Zjqpqx8LJHxtbJ1bGsJab3AubbSSVFlyZxhSx/Uktm7JIg8xZanonATN9F19L27WHsvwPYVDWWn9MVaWsp6YG4Ic9x4nTZrfeSVYaitbS0cUtHStqIdILgwgOAsNttJ1G978lOKuzR6SLqSSdkvcwxe3C8HmqS8QRl5Y3U61tg8eJ5K4ZuxrD6oUrmx6SX3nDG2e1ltoJAs43+BV6yjQUMcUs1G60ctg5znGzdNx8/dbUpUbsilpVKdlJNGCriVZs6ZU+QGO07ZRIHW2AOFrbSATcG+9VkqtrGE4OEsWWPJWEQ1UhiM8lNUb43Ntpf9XgQ4d+0dyvM+XcXiGltRDVM9idoPueD8VkTXEEEEggggg2II2gg8Ddbl0dZzFazqpSBUMG3h1g9to58xw8VeFuDv0koy7r2ZW8Er5KaSQwQGGaHbVYeDeOVm8zUgPqyDfYbHXseBWo4XiMdREyaFwfG8AtcOP9D2KDzhlo1IbNA7qquHbFIOP1H82n3KoYHj5pnSVDYyxgd/tCkAOqnf8AvELRvjdvcB379+iPRi2nizVUXXBM17Q9jg5rgC1wNwQdxBG8LsUlwsXxfDXdRLAATJQ1E5LbbTDO7rI5AOLR6pPNrltCgswZbFQ9k0cjoKmMEMmZY7Da7JGnZIw23HdwsokrqxlWpKrBwfUwlcStNq8rVX+8oqCoPF0T5adx7bemL+IUJWZbY2/WUGIw9sRiqG+Abd/uWDpM8WXZVVcNMquH4jLA7VDI5jvqnf3jcVZaTpIrWesYpPvMIPm0hR02FUn746HsqqaaLzJFgvkeVpJNtPPSVA+yqIyfIlRaaKqhq6Xhv7HTQZmlirDV2aXuJLm7muB3gctyubs8Yc54mfSu64EG+hpII46r7bKjVeW6uP16aa3MMLh5suFFysLfWBb94EfFFJorCtWpXTXrujQM11VFiFfADUaYjGQ6RtgA692jU4WG/wAFYMuZTqaKYGCpa+mcfSY8G9ubdOzV2hY3dd8eITNbpbLI1vIPcB5XVlPe7NYaqObnKO/oyc6SIYWVzxBpsQ0vDbaQ831bt3C4VmxE/JsvsbuM2n+dxef5QsxdturLm3NprIaeIR9W2Ebdt9TtIbs5AD4onyyYVopzlw3x7lXK4lciuJUHMcSu2irHwyNkjcWvYbtcOB/Mdi6irDlTJtRXuuwdXCN8rgdP8A+ee7YpRtTjKT7vJseSM2Mr4b7GzMsJY+R4OHHQeHkunNuXnve2rpLNq4wRY+pOzjHIOPYeC92V8q09AzTC27iPTkdYvd3ngOwbFK11ZHCx0kr2sY0XLnEADxK26bnuRTcFnyZ5lfH2UlnNDm0Mj9L437H4fMTtjeDugcTsJ2N2cCtMWSYvicc76qrbE5tLJTOgAc2zq2V1+qEcZ2u03sD2rTMBgfHTQslN5Gxxh57Q0A+9EWg7o96IiksERReP4/DRsDpnbXGzGNBdJIfZjYNrj3ICSkjDhYgEdouoevynRT/raWB/aY2387Kt1ecatrvTbQ0oO1sdTUfprc3sjFmd1yukZ1n/AHjCP7+RRdFcorqTRyFTNN4ZKqA/ZVEtvBjy5o8l1SZVqgPQxB8nZUwwyDzDWlRn9sqj6fCf7+RP7Y1P02E/9S/+iXRGcPNHnxHK1S1rnSUuGTgAklglp3WAudoLxdVnBqLDqyBswiqafVewbK142G1/TCs1fmeqlikj6/CW62ObcVL7jUCL7u1Q+X8Kigp4ojW0ZLGgEiYWvxsosjKUaEubf0Qc+E0Be9jK5zTGbO62B+kHkXsFl0syqZf2eroqjsZOwO/C7crBlkzULqkx1GFyCol1nXUOBAFw0bByK9lfVGcfpYcCk+9Of/BVcYmMtNpn/pS6rKVdH61LLbmwB4/kJUPPTvZ67HN+80t+IV7/ANGkbYv9Hwnh1OJ1LB+Gxb7l9JxQH0MSoS32ZqiOYebogVGC8zJ6Kl0n9EDk9uHB+uue82PoxhhMfe8ja7u3d62fDM00MgDYqmDZsDdQaR3NdZZ0KeV/7Q3Apu1sjo3fibf4Lk7KlJI0kU7C/f1dJXNe4/dEzRdWWxtSjKmrRcX9l5zHnSGnIiiBqKl3qQxekezUR6oVMqmTVM4FSBWVbdraOM2pKa+51U/aL9lyTt2FdmS8HNTGfkbPkMBLmzSFwfXOLTYx7Rantx2E7dw46Tg2Dw0sYjgjDGjfbe48S5x2uceJO1W/J0qLe8vgicDytokFRVP+UVIFmm2mKEezBHuYO03cbDarKiKTQIiq2eMQkHUUkL+qfVGTVKN8UUbQ6V7frWIA5ar8EAxzNmmR1PRsbPUNHpkm0EA9qeTc3Zt0j0j2b1WsEoJamQywyukkcNMmIyN2AX2x0ER2Nb9fdu2u4enKmAMq4Wu09XQXJhp2k3n2/rap/rSFx26SeO26u2IV0NLEXyubHGweHYGgbzyAUFG7+iPDS5ZpIY7GJjgLlz5bOc48XPe7aT2rKc8ZhpZCYaKnh07nTCNup3ZFs2Dt48F5s757lriY47x04+b85/bIf8u7ndV7Aqjq6iF/syRn+YLOUuiPOr6hS7kOPM6JoHMcWvaWuG8OFiO8FdtRRvjDS9jmB41MLgRqHMX3haHm7ARU43HHb0JGxvf91t9XnYDxXZ02D0qRrR82awHfGAAFDjszCentGUr8bGfQYbK+J0zY3GJhs54HogrzBaTnF/yDDaeibYSSjVLzsLF3m428CqbgeWaqruYIiWje4kNZ3XO/wVWt7GNWjaSjHd23IsLkFJ41lyppLdfEWg7A4EFpPK44r7g+Xqmq2wxOcB87YG/iOxVszndOeWNncjgFyCsNdkeshjdI+Nulou6z2kgcTZd2X8l1M/VyhgERc03c4AltxcgcrKMXwP29RyxxZXpadzbamObq2jU0i45i+9I3FpBabOG0EbCDwIK17pEy9NVthEDGnQX3uQLAgAAdiyrFcOkpnujlbpe0XtcHuII3qZxcWTqdNKjLrbzNOyfUH5c9w2Cro6ed4G7rGudG53e4W/CFe1RsoQWxCYcIKKhjHe7rXuHuCvK6VwfTQvirhERSWCrOdsMkcIqqnbrmpS9wjO6WN7QJY+9wAI7WhWZEBQsi4pHDogY7VSzAuo3neN5kp5OUjOF9pFxwVjzVgTK6nfC/YTtY72HD1XD/AN3EqqZtwdtJI6Xa2iqHB0+n1qWa46uqj9kX9e3Ybb1Z8u4wXgxTloqIrB9tjXg+pLHzY8C/YQRwUFLLwvg/O9bRvhkdFK3S9hLXDkR8RyK6SbC/JbB0tZW61grIW3fGLSgfOZwd3t+B7FkFthWMlY8WvSdOdvg3vHZWUolxFxBd8mZHGPrEuPvJb5Feerwo1M+HzS7Y4IHSyOO4m0ZbfxBPgqBnnNDKuClhicS2OMdYC0j09IaBt32F92zarHmbNzBhUEUUgMs0bGuANyxoAD9XInd5q+SO11oNy8lZ/llTxuudieIDSSBI9scfY29gfifFa1X4bUNbHBSPZTQRtGqQgOeexoOwcyTzWIYDX/J6iKYi4jeHEDeRxt22Wv4xhkeKNbJFXPbER6jS3T4t2EHsKiHUx0sslJ8yfrYhekfMcJphSMkE8l2lz9lhpN7kjZqPYpzLk7psNjbQyRslY1oOpt7EesCOBPNUrNOXKGnMMMU5Mz5Gh7i4FrWnYXOA2N2qei6OZoXh9JWFvaRv/DsI70V7kxlVdVu19rbPgi8czVXwxS0tXGNcgID7Aeidh06dju/tTo9zDUunhpus/Qi/oloOwAmwNrqb6VJ2Ckijkc18+ppBAsdg9N1vmgqu9FFPqrdXsRuPmQFV3U0rmMs46mMFJvj48mWPP+bailqGxwloGgE3aDckn+iz2oqpKucGVxc+RzG37yAAANw2qX6SJ9VfJ9UMaPK/5rw5Pg11tO37Rp/Dd35Ksm3Kxz6ipKpXwb2uahkpuqoxKXg6qEbe6KJjf8RcrYqn0ZelRGXf189TLfmHzPLT5WVsXSfRhERAEREB1zwte1zHgOa4EOB3EHYQVnmJZLnY1sTYoa2nZcQtmkfFUQNPzGTMHpsHDVY7N5WjohDV9mZFJgT2XBosUhHOCqZMz8JfcjwVcqsv0YNvlNTAeVRRzADvcxun3r9AL45oO/aq4oylQpy5R+eY8rdZ+z1tDP2NmDXfhduXyXJlc3/hnOHONzH/AOBxW7V2X6WYWlp4ZPvRtPxCh5ej6g+ZE+G3GGaWP3MeB7lH6aMJaCk+LmHz4fLH68UjPvMcPiF0MktuPkVdMk4/UuilJqJXs66QR9YQ+zWmwHpA3Xtfic9VXMpGQ0T9ULpHGaHkeDmEEX7lV0/Uwl2b/GRQApKlxqojbpZPK1vIPNleKrKMu3XhUL+2lq3MJ/hlDQPNRNTl6Fv6ylxOn/5cczfOMkqrpyMHoK0fCyqSzOe7U9xcTvLiSfMqVyzmCSikL4w06m6SHbuYXOTCqThXsjPKphmhPm9oC7W5TmcLwvppx9lPGfc4hUxknc53ptRTeSTv8kTWVTpZHSPN3OJJKmslv0TySndDBPJflZht8V5zlWtBt8llueQBH4gbe9TeF4EX66CNwfLNpFbIw3ZTwg3MQduMr91huG3leYReRbSaapKspSXG7uaHkKjMOHUkZ3tgjv3loJ+Kn1xjYGgACwAAA5AblyXSfQhERAEREAREQBERAF4ccqeqpppPYikd5NJXuVU6U6vqsKq3cTGWjvdYfmgMwyNDooYe0F3mSVPdHkevGql30VNG3xc5ePBYNFPC3lGwe4KU6HotVZik32kMY/hD7/kgNUREQHXLA13rNa7vAPxUNW5NoJTd9JAXe0GNDvxNsVOogKk7o7ouHyhrTvY2qqAw+HWfBWHC8LhpoxHBG2Ng+a0WHaTzPaV7EQBERAEREAREQBERAEREAWd9Oc1sOEY3zTws79t/yWiLLemeXVPhkHtTSSEfcDbX/EgPOxtiBwFh5bFI9Bcd6Som4y1Urr8wLAKHq5dMb3ey1x8gSrV0MU2jCKf62t3m4lAXdERAEREAREQBERAEREAREQBERAEREAWR9I0nWYzTM+ip5HHvc7/4tcWL41L1uOVjvoooY/PagOjM82iknd9m737FqOQ6XqsOpGcoY/e2/wCayDP0lqKQDe8saPFy3agg6uKNnsMa3yACA70REAREQBERAEREAREQBERAEREAREQBYTg8vW1mJTe3Ulo7mXH5rcqiYMY5x3NBJ8BdYJkBpNIHu9aR8jz3lyA7szx9Y+ih+lq4ge4G5+K3lYg2PrMXwxnBrppD4NFvgtvQBERAEREAREQBERAEREAREQBERAEREBCZ3q+qw+qf7MMnvaR+aynKsGijgb9m0+e1Xjppqurwmfm/QwfxOCrFNHoY1vstaPIAIDhlRmvHY/sqV58XHYtjWTdGLdeLVz/o4YGeZJ/yrWUAREQBERAEREAREQBERAEREAREQBERAZn05S3ho4Ppqpl+5oJPxC8B3qf6WMuTVUUE9MNc1JIXiP22kDU0duwe9Z/Hj88v6OnoaoznZpfGWtYebnHgO2yAtvQs3VJiU3t1AaD9wH+q09Vfo6ywcOo2xPcHSuc6SVw3a3bwOYG5WhAEREAREQBERAEREAREQBERAEREAREQBERAEREAREQBERAEREAREQBERAf/2Q=="/>
          <p:cNvSpPr>
            <a:spLocks noChangeAspect="1" noChangeArrowheads="1"/>
          </p:cNvSpPr>
          <p:nvPr/>
        </p:nvSpPr>
        <p:spPr bwMode="auto">
          <a:xfrm>
            <a:off x="155575" y="-1303338"/>
            <a:ext cx="1905000" cy="27241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data:image/jpeg;base64,/9j/4AAQSkZJRgABAQAAAQABAAD/2wCEAAkGBxQSEhUUExQVFhUWGBUbGBgYGBgeFxkgHRgXGBkcGBkZHSghGBslHBkdITElJikrLi4uGh8zODMsNygtLi8BCgoKDg0OGxAQGi0kICQwLS4sMiwwLCssLSwrLCwsLDQsNywsNCwsLCwsLCwsLiwsLCwsLCwsLCwsLCwsLCssLP/AABEIAOQAoAMBIgACEQEDEQH/xAAcAAEAAwADAQEAAAAAAAAAAAAABQYHAgMEAQj/xABJEAABAwIDBAYFCAcECwAAAAABAAIDBBEFBhIhMUFRBxNhcYGRIjJSobEUQlNiY3KSwSMzNFSCotEWk7LCFSQlQ0SDlKPS8PH/xAAaAQEAAwEBAQAAAAAAAAAAAAAAAQIDBAUG/8QAKxEAAgEDAwEIAQUAAAAAAAAAAAECAxESBCExQQUiMlFhgZGxcRMUUqHx/9oADAMBAAIRAxEAPwDcURQeccXfTU94Wh08j2RQtO7W86Wl31R6x7AUB243malpC1s8zWvd6rNpkd91jbuPko6DpAoCQ18xhJ3Cdj4r93WNF1neI4v8je+KldeS9p6twBmnf846j6rAdgA3eC8cWb6sAh0vWNO9srWvafAhZuok7Hnz7Sownjuzc6epZINTHNe3m0gjzC7Vg0GMU2rU6jETzvko5XwP8m7D3Kw4fmZw/U4m4D2K6AOHcJYi23iCrKcWb09ZRnxL52NYRUujzVWWu+jjqGe3RzsefGOTSR5le2DPtESGyyOp3n5lQx8TvDWAD4Kx0rcs6Lrp6hkjdTHNc08WkEeYXnxmr6mCWTdoje4eDSR70B4cQzbRQSdVLVQsk9lzxcd/LxUxG8OALSCCLgjaCOBB4hfnvKeCwyUjZJo2yPlDnve4Xcbkm9ztutH6DpXuwqPUSQHyhl+DQ42HcgL+iIgCIiAIiIAiIgCqOcZL1mHRnc2SonPdFCW/GUeStyz7OM/+uyuv+z4fL5zSNaPcxGVk7RbMuc8uJcd5JPmbrgVysuJXEfH3uz5ZfJWFps4FpHBwIPkVZOj2j62vhvuZqefAbPeQrtj2fKeKeSCSnMgY6xd6BvsF9h77LRRTV2ztpaeMqec5W3sZHG8tN2kg82kg+YU1T5vq2DSZetZ7MzRI3+bb71YcyTYVPTPkhHVTgei0AtJPJzdxHaqCU3XUSyoy7svhk/T45S6tTqMQvO+SjlfA897Rsd3HYpepxnr4JII8Ve1sjS0trIASAeU0Wm3iCqMvisqjN6faFWPO5olNl6VlHphMc+iEgdS9rrnSdwvfepLo0zDS0dDBS1MnyeZoOpk7XRG5JJsXgA96ymOQtOppLXc2kg+YU3T5yrGDS6TrWezM1sjf5hf3q6qHbDtGL8SP0DBO17Q5jmuadxaQQe4hdi/P9JmCl1anUfUuO+SjlfC4nmWD0XeKsuHZsIt1OKfwV8APh1sOn4KykmdUNTSnxI1tFTaLNdVa76Ns7fpKOdko7yx2lw7hqXrps+0LiGySmnefmVDHQu/7gCsblnRcY5A4AtIIO4g3B7iFyQBERAFlOa57vxSTm6ipx/C10rreEgWrLFMeqdVM937xX1j+8RHqWnyAVZvus5tZLGhJ+n2VcriVyK4lch8saB0Q046yomO5jGtvyuS53uaF66nKuHVT3yR1vpSOc4/pIyLuN9gIBsuPR/G5+G1TYbGZzni1wDtYA254C1/eqVWZVq4vXppO9rdQ823W3EVtc9e+FCCwyXJ35wy2KKRjWyiUSAkWA1CxA2gE777PFSGG9G1XKwOdoivua++rxA3Lh0ZUDZK4ax+ra51j7QsBs7Llcs5Zjqpqx8LJHxtbJ1bGsJab3AubbSSVFlyZxhSx/Uktm7JIg8xZanonATN9F19L27WHsvwPYVDWWn9MVaWsp6YG4Ic9x4nTZrfeSVYaitbS0cUtHStqIdILgwgOAsNttJ1G978lOKuzR6SLqSSdkvcwxe3C8HmqS8QRl5Y3U61tg8eJ5K4ZuxrD6oUrmx6SX3nDG2e1ltoJAs43+BV6yjQUMcUs1G60ctg5znGzdNx8/dbUpUbsilpVKdlJNGCriVZs6ZU+QGO07ZRIHW2AOFrbSATcG+9VkqtrGE4OEsWWPJWEQ1UhiM8lNUb43Ntpf9XgQ4d+0dyvM+XcXiGltRDVM9idoPueD8VkTXEEEEggggg2II2gg8Ddbl0dZzFazqpSBUMG3h1g9to58xw8VeFuDv0koy7r2ZW8Er5KaSQwQGGaHbVYeDeOVm8zUgPqyDfYbHXseBWo4XiMdREyaFwfG8AtcOP9D2KDzhlo1IbNA7qquHbFIOP1H82n3KoYHj5pnSVDYyxgd/tCkAOqnf8AvELRvjdvcB379+iPRi2nizVUXXBM17Q9jg5rgC1wNwQdxBG8LsUlwsXxfDXdRLAATJQ1E5LbbTDO7rI5AOLR6pPNrltCgswZbFQ9k0cjoKmMEMmZY7Da7JGnZIw23HdwsokrqxlWpKrBwfUwlcStNq8rVX+8oqCoPF0T5adx7bemL+IUJWZbY2/WUGIw9sRiqG+Abd/uWDpM8WXZVVcNMquH4jLA7VDI5jvqnf3jcVZaTpIrWesYpPvMIPm0hR02FUn746HsqqaaLzJFgvkeVpJNtPPSVA+yqIyfIlRaaKqhq6Xhv7HTQZmlirDV2aXuJLm7muB3gctyubs8Yc54mfSu64EG+hpII46r7bKjVeW6uP16aa3MMLh5suFFysLfWBb94EfFFJorCtWpXTXrujQM11VFiFfADUaYjGQ6RtgA692jU4WG/wAFYMuZTqaKYGCpa+mcfSY8G9ubdOzV2hY3dd8eITNbpbLI1vIPcB5XVlPe7NYaqObnKO/oyc6SIYWVzxBpsQ0vDbaQ831bt3C4VmxE/JsvsbuM2n+dxef5QsxdturLm3NprIaeIR9W2Ebdt9TtIbs5AD4onyyYVopzlw3x7lXK4lciuJUHMcSu2irHwyNkjcWvYbtcOB/Mdi6irDlTJtRXuuwdXCN8rgdP8A+ee7YpRtTjKT7vJseSM2Mr4b7GzMsJY+R4OHHQeHkunNuXnve2rpLNq4wRY+pOzjHIOPYeC92V8q09AzTC27iPTkdYvd3ngOwbFK11ZHCx0kr2sY0XLnEADxK26bnuRTcFnyZ5lfH2UlnNDm0Mj9L437H4fMTtjeDugcTsJ2N2cCtMWSYvicc76qrbE5tLJTOgAc2zq2V1+qEcZ2u03sD2rTMBgfHTQslN5Gxxh57Q0A+9EWg7o96IiksERReP4/DRsDpnbXGzGNBdJIfZjYNrj3ICSkjDhYgEdouoevynRT/raWB/aY2387Kt1ecatrvTbQ0oO1sdTUfprc3sjFmd1yukZ1n/AHjCP7+RRdFcorqTRyFTNN4ZKqA/ZVEtvBjy5o8l1SZVqgPQxB8nZUwwyDzDWlRn9sqj6fCf7+RP7Y1P02E/9S/+iXRGcPNHnxHK1S1rnSUuGTgAklglp3WAudoLxdVnBqLDqyBswiqafVewbK142G1/TCs1fmeqlikj6/CW62ObcVL7jUCL7u1Q+X8Kigp4ojW0ZLGgEiYWvxsosjKUaEubf0Qc+E0Be9jK5zTGbO62B+kHkXsFl0syqZf2eroqjsZOwO/C7crBlkzULqkx1GFyCol1nXUOBAFw0bByK9lfVGcfpYcCk+9Of/BVcYmMtNpn/pS6rKVdH61LLbmwB4/kJUPPTvZ67HN+80t+IV7/ANGkbYv9Hwnh1OJ1LB+Gxb7l9JxQH0MSoS32ZqiOYebogVGC8zJ6Kl0n9EDk9uHB+uue82PoxhhMfe8ja7u3d62fDM00MgDYqmDZsDdQaR3NdZZ0KeV/7Q3Apu1sjo3fibf4Lk7KlJI0kU7C/f1dJXNe4/dEzRdWWxtSjKmrRcX9l5zHnSGnIiiBqKl3qQxekezUR6oVMqmTVM4FSBWVbdraOM2pKa+51U/aL9lyTt2FdmS8HNTGfkbPkMBLmzSFwfXOLTYx7Rantx2E7dw46Tg2Dw0sYjgjDGjfbe48S5x2uceJO1W/J0qLe8vgicDytokFRVP+UVIFmm2mKEezBHuYO03cbDarKiKTQIiq2eMQkHUUkL+qfVGTVKN8UUbQ6V7frWIA5ar8EAxzNmmR1PRsbPUNHpkm0EA9qeTc3Zt0j0j2b1WsEoJamQywyukkcNMmIyN2AX2x0ER2Nb9fdu2u4enKmAMq4Wu09XQXJhp2k3n2/rap/rSFx26SeO26u2IV0NLEXyubHGweHYGgbzyAUFG7+iPDS5ZpIY7GJjgLlz5bOc48XPe7aT2rKc8ZhpZCYaKnh07nTCNup3ZFs2Dt48F5s757lriY47x04+b85/bIf8u7ndV7Aqjq6iF/syRn+YLOUuiPOr6hS7kOPM6JoHMcWvaWuG8OFiO8FdtRRvjDS9jmB41MLgRqHMX3haHm7ARU43HHb0JGxvf91t9XnYDxXZ02D0qRrR82awHfGAAFDjszCentGUr8bGfQYbK+J0zY3GJhs54HogrzBaTnF/yDDaeibYSSjVLzsLF3m428CqbgeWaqruYIiWje4kNZ3XO/wVWt7GNWjaSjHd23IsLkFJ41lyppLdfEWg7A4EFpPK44r7g+Xqmq2wxOcB87YG/iOxVszndOeWNncjgFyCsNdkeshjdI+Nulou6z2kgcTZd2X8l1M/VyhgERc03c4AltxcgcrKMXwP29RyxxZXpadzbamObq2jU0i45i+9I3FpBabOG0EbCDwIK17pEy9NVthEDGnQX3uQLAgAAdiyrFcOkpnujlbpe0XtcHuII3qZxcWTqdNKjLrbzNOyfUH5c9w2Cro6ed4G7rGudG53e4W/CFe1RsoQWxCYcIKKhjHe7rXuHuCvK6VwfTQvirhERSWCrOdsMkcIqqnbrmpS9wjO6WN7QJY+9wAI7WhWZEBQsi4pHDogY7VSzAuo3neN5kp5OUjOF9pFxwVjzVgTK6nfC/YTtY72HD1XD/AN3EqqZtwdtJI6Xa2iqHB0+n1qWa46uqj9kX9e3Ybb1Z8u4wXgxTloqIrB9tjXg+pLHzY8C/YQRwUFLLwvg/O9bRvhkdFK3S9hLXDkR8RyK6SbC/JbB0tZW61grIW3fGLSgfOZwd3t+B7FkFthWMlY8WvSdOdvg3vHZWUolxFxBd8mZHGPrEuPvJb5Feerwo1M+HzS7Y4IHSyOO4m0ZbfxBPgqBnnNDKuClhicS2OMdYC0j09IaBt32F92zarHmbNzBhUEUUgMs0bGuANyxoAD9XInd5q+SO11oNy8lZ/llTxuudieIDSSBI9scfY29gfifFa1X4bUNbHBSPZTQRtGqQgOeexoOwcyTzWIYDX/J6iKYi4jeHEDeRxt22Wv4xhkeKNbJFXPbER6jS3T4t2EHsKiHUx0sslJ8yfrYhekfMcJphSMkE8l2lz9lhpN7kjZqPYpzLk7psNjbQyRslY1oOpt7EesCOBPNUrNOXKGnMMMU5Mz5Gh7i4FrWnYXOA2N2qei6OZoXh9JWFvaRv/DsI70V7kxlVdVu19rbPgi8czVXwxS0tXGNcgID7Aeidh06dju/tTo9zDUunhpus/Qi/oloOwAmwNrqb6VJ2Ckijkc18+ppBAsdg9N1vmgqu9FFPqrdXsRuPmQFV3U0rmMs46mMFJvj48mWPP+bailqGxwloGgE3aDckn+iz2oqpKucGVxc+RzG37yAAANw2qX6SJ9VfJ9UMaPK/5rw5Pg11tO37Rp/Dd35Ksm3Kxz6ipKpXwb2uahkpuqoxKXg6qEbe6KJjf8RcrYqn0ZelRGXf189TLfmHzPLT5WVsXSfRhERAEREB1zwte1zHgOa4EOB3EHYQVnmJZLnY1sTYoa2nZcQtmkfFUQNPzGTMHpsHDVY7N5WjohDV9mZFJgT2XBosUhHOCqZMz8JfcjwVcqsv0YNvlNTAeVRRzADvcxun3r9AL45oO/aq4oylQpy5R+eY8rdZ+z1tDP2NmDXfhduXyXJlc3/hnOHONzH/AOBxW7V2X6WYWlp4ZPvRtPxCh5ej6g+ZE+G3GGaWP3MeB7lH6aMJaCk+LmHz4fLH68UjPvMcPiF0MktuPkVdMk4/UuilJqJXs66QR9YQ+zWmwHpA3Xtfic9VXMpGQ0T9ULpHGaHkeDmEEX7lV0/Uwl2b/GRQApKlxqojbpZPK1vIPNleKrKMu3XhUL+2lq3MJ/hlDQPNRNTl6Fv6ylxOn/5cczfOMkqrpyMHoK0fCyqSzOe7U9xcTvLiSfMqVyzmCSikL4w06m6SHbuYXOTCqThXsjPKphmhPm9oC7W5TmcLwvppx9lPGfc4hUxknc53ptRTeSTv8kTWVTpZHSPN3OJJKmslv0TySndDBPJflZht8V5zlWtBt8llueQBH4gbe9TeF4EX66CNwfLNpFbIw3ZTwg3MQduMr91huG3leYReRbSaapKspSXG7uaHkKjMOHUkZ3tgjv3loJ+Kn1xjYGgACwAAA5AblyXSfQhERAEREAREQBERAF4ccqeqpppPYikd5NJXuVU6U6vqsKq3cTGWjvdYfmgMwyNDooYe0F3mSVPdHkevGql30VNG3xc5ePBYNFPC3lGwe4KU6HotVZik32kMY/hD7/kgNUREQHXLA13rNa7vAPxUNW5NoJTd9JAXe0GNDvxNsVOogKk7o7ouHyhrTvY2qqAw+HWfBWHC8LhpoxHBG2Ng+a0WHaTzPaV7EQBERAEREAREQBERAEREAWd9Oc1sOEY3zTws79t/yWiLLemeXVPhkHtTSSEfcDbX/EgPOxtiBwFh5bFI9Bcd6Som4y1Urr8wLAKHq5dMb3ey1x8gSrV0MU2jCKf62t3m4lAXdERAEREAREQBERAEREAREQBERAEREAWR9I0nWYzTM+ip5HHvc7/4tcWL41L1uOVjvoooY/PagOjM82iknd9m737FqOQ6XqsOpGcoY/e2/wCayDP0lqKQDe8saPFy3agg6uKNnsMa3yACA70REAREQBERAEREAREQBERAEREAREQBYTg8vW1mJTe3Ulo7mXH5rcqiYMY5x3NBJ8BdYJkBpNIHu9aR8jz3lyA7szx9Y+ih+lq4ge4G5+K3lYg2PrMXwxnBrppD4NFvgtvQBERAEREAREQBERAEREAREQBERAEREBCZ3q+qw+qf7MMnvaR+aynKsGijgb9m0+e1Xjppqurwmfm/QwfxOCrFNHoY1vstaPIAIDhlRmvHY/sqV58XHYtjWTdGLdeLVz/o4YGeZJ/yrWUAREQBERAEREAREQBERAEREAREQBERAZn05S3ho4Ppqpl+5oJPxC8B3qf6WMuTVUUE9MNc1JIXiP22kDU0duwe9Z/Hj88v6OnoaoznZpfGWtYebnHgO2yAtvQs3VJiU3t1AaD9wH+q09Vfo6ywcOo2xPcHSuc6SVw3a3bwOYG5WhAEREAREQBERAEREAREQBERAEREAREQBERAEREAREQBERAEREAREQBERAf/2Q=="/>
          <p:cNvSpPr>
            <a:spLocks noChangeAspect="1" noChangeArrowheads="1"/>
          </p:cNvSpPr>
          <p:nvPr/>
        </p:nvSpPr>
        <p:spPr bwMode="auto">
          <a:xfrm>
            <a:off x="155575" y="-1303338"/>
            <a:ext cx="1905000" cy="27241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38" name="Picture 6" descr="http://web.ff.cuni.cz/ustavy/utrl/Translation-Beyond-East-and-West/ukazatel.png"/>
          <p:cNvPicPr>
            <a:picLocks noChangeAspect="1" noChangeArrowheads="1"/>
          </p:cNvPicPr>
          <p:nvPr/>
        </p:nvPicPr>
        <p:blipFill>
          <a:blip r:embed="rId2" cstate="print"/>
          <a:srcRect/>
          <a:stretch>
            <a:fillRect/>
          </a:stretch>
        </p:blipFill>
        <p:spPr bwMode="auto">
          <a:xfrm>
            <a:off x="0" y="533400"/>
            <a:ext cx="1905000" cy="272415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066800"/>
          </a:xfrm>
        </p:spPr>
        <p:txBody>
          <a:bodyPr/>
          <a:lstStyle/>
          <a:p>
            <a:r>
              <a:rPr lang="en-US" dirty="0" smtClean="0"/>
              <a:t>Micah 7</a:t>
            </a:r>
            <a:endParaRPr lang="en-US" dirty="0"/>
          </a:p>
        </p:txBody>
      </p:sp>
      <p:sp>
        <p:nvSpPr>
          <p:cNvPr id="3" name="Content Placeholder 2"/>
          <p:cNvSpPr>
            <a:spLocks noGrp="1"/>
          </p:cNvSpPr>
          <p:nvPr>
            <p:ph idx="1"/>
          </p:nvPr>
        </p:nvSpPr>
        <p:spPr>
          <a:xfrm>
            <a:off x="304800" y="1219200"/>
            <a:ext cx="4876800" cy="5181600"/>
          </a:xfrm>
        </p:spPr>
        <p:txBody>
          <a:bodyPr/>
          <a:lstStyle/>
          <a:p>
            <a:pPr marL="0" indent="0">
              <a:buNone/>
            </a:pPr>
            <a:r>
              <a:rPr lang="en-US" sz="2800" b="1" dirty="0" smtClean="0"/>
              <a:t>Micah 7:18-19 (NIV) </a:t>
            </a:r>
            <a:r>
              <a:rPr lang="en-US" sz="2800" baseline="30000" dirty="0" smtClean="0"/>
              <a:t>18 </a:t>
            </a:r>
            <a:r>
              <a:rPr lang="en-US" sz="2800" dirty="0" smtClean="0"/>
              <a:t> Who is a God like you, who pardons sin and forgives the transgression of the remnant of his inheritance? You do not stay angry forever but </a:t>
            </a:r>
            <a:r>
              <a:rPr lang="en-US" sz="2800" b="1" u="sng" dirty="0" smtClean="0"/>
              <a:t>delight to show mercy</a:t>
            </a:r>
            <a:r>
              <a:rPr lang="en-US" sz="2800" dirty="0" smtClean="0"/>
              <a:t>. </a:t>
            </a:r>
            <a:r>
              <a:rPr lang="en-US" sz="2800" baseline="30000" dirty="0" smtClean="0"/>
              <a:t>19 </a:t>
            </a:r>
            <a:r>
              <a:rPr lang="en-US" sz="2800" dirty="0" smtClean="0"/>
              <a:t> You will again have compassion on us; you will tread our sins underfoot and hurl all our iniquities into the depths of the sea. </a:t>
            </a:r>
          </a:p>
          <a:p>
            <a:endParaRPr lang="en-US" dirty="0"/>
          </a:p>
        </p:txBody>
      </p:sp>
      <p:pic>
        <p:nvPicPr>
          <p:cNvPr id="20482" name="Picture 2" descr="http://www.thegeminigeek.com/wp-content/uploads/2009/12/How-does-a-man-reach-the-bottom-of-the-sea.jpeg"/>
          <p:cNvPicPr>
            <a:picLocks noChangeAspect="1" noChangeArrowheads="1"/>
          </p:cNvPicPr>
          <p:nvPr/>
        </p:nvPicPr>
        <p:blipFill>
          <a:blip r:embed="rId2" cstate="print"/>
          <a:srcRect/>
          <a:stretch>
            <a:fillRect/>
          </a:stretch>
        </p:blipFill>
        <p:spPr bwMode="auto">
          <a:xfrm>
            <a:off x="5562600" y="2362200"/>
            <a:ext cx="3352800" cy="2667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untry Road">
  <a:themeElements>
    <a:clrScheme name="Office Them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Office Them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Office Them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Office Them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Country Road</Template>
  <TotalTime>598</TotalTime>
  <Words>813</Words>
  <Application>Microsoft Office PowerPoint</Application>
  <PresentationFormat>On-screen Show (4:3)</PresentationFormat>
  <Paragraphs>141</Paragraphs>
  <Slides>33</Slides>
  <Notes>0</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Country Road</vt:lpstr>
      <vt:lpstr>Forgiveness…</vt:lpstr>
      <vt:lpstr>Flying Upside Down</vt:lpstr>
      <vt:lpstr>Who Are You Serving?</vt:lpstr>
      <vt:lpstr>Forgiveness:  God and You</vt:lpstr>
      <vt:lpstr>God So Loved The World</vt:lpstr>
      <vt:lpstr>God So Loved The World</vt:lpstr>
      <vt:lpstr>1 John</vt:lpstr>
      <vt:lpstr>Psalms 103</vt:lpstr>
      <vt:lpstr>Micah 7</vt:lpstr>
      <vt:lpstr>Prodigal Son</vt:lpstr>
      <vt:lpstr>Prodigal Son</vt:lpstr>
      <vt:lpstr>Jesus on the Cross</vt:lpstr>
      <vt:lpstr>Peter</vt:lpstr>
      <vt:lpstr>Jeremiah 31</vt:lpstr>
      <vt:lpstr>Quick Story</vt:lpstr>
      <vt:lpstr>You Are Forgiven!</vt:lpstr>
      <vt:lpstr>Summary</vt:lpstr>
      <vt:lpstr>Forgiveness:  You and You</vt:lpstr>
      <vt:lpstr>Simple?</vt:lpstr>
      <vt:lpstr>Trust</vt:lpstr>
      <vt:lpstr>Fact</vt:lpstr>
      <vt:lpstr>Just Flip A Switch!</vt:lpstr>
      <vt:lpstr>Forgiveness:  You and Others</vt:lpstr>
      <vt:lpstr>Colossians</vt:lpstr>
      <vt:lpstr>Matthew 18</vt:lpstr>
      <vt:lpstr>Parable 10,000 Talents</vt:lpstr>
      <vt:lpstr>Why Would God Do This?</vt:lpstr>
      <vt:lpstr>Slaves of Christ</vt:lpstr>
      <vt:lpstr>Slaves to Self and Sin</vt:lpstr>
      <vt:lpstr>Repent (Turn) and Believe</vt:lpstr>
      <vt:lpstr>Slide 31</vt:lpstr>
      <vt:lpstr>Study Ideas…</vt:lpstr>
      <vt:lpstr>Questions/Comments?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Are You Serving?</dc:title>
  <dc:creator>Marvin Vastbinder</dc:creator>
  <cp:lastModifiedBy>Marvin Vastbinder</cp:lastModifiedBy>
  <cp:revision>116</cp:revision>
  <cp:lastPrinted>1601-01-01T00:00:00Z</cp:lastPrinted>
  <dcterms:created xsi:type="dcterms:W3CDTF">2015-10-12T16:22:05Z</dcterms:created>
  <dcterms:modified xsi:type="dcterms:W3CDTF">2015-10-19T20:47:17Z</dcterms:modified>
</cp:coreProperties>
</file>